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7B399-77BF-C561-6C13-CBB11969F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124C94-0F1D-AE50-8E74-EE14EEC8F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D80567-541D-B18C-3E76-36B3DDBE4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4F47-7822-40BC-8A03-A38C630B94A7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4540B5-F7F0-960E-D501-B48ABBCA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50F695-D35B-0065-D4CC-B3B21B2A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E83F-E1BE-4EA8-997A-CA614F6712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89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6DFD2C-E6CA-B653-F1E2-99031E54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6C8E54-B4CA-84E5-393D-54949F015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DA5736-7D4F-D7F4-3477-F503EF324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4F47-7822-40BC-8A03-A38C630B94A7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ADAB27-5065-41B8-FB3D-E87E2660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4613FD-D0C8-F298-4497-87DD73C9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E83F-E1BE-4EA8-997A-CA614F6712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519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630D4E-7C37-4943-652F-D1F9CA935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A172F9-C0C2-050D-3350-749DBDDAD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10B8AE-ECEC-E71F-329C-4844908CB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4F47-7822-40BC-8A03-A38C630B94A7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51430A-5628-D495-A55F-CE99D5E6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E7F2C1-4CBB-803B-E1ED-13554672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E83F-E1BE-4EA8-997A-CA614F6712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823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CDA32-EC02-27A0-C650-9F6B933E9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F8B2A6-B3C8-F9D5-7A2F-C599FCC8E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E1F308-6426-B684-8B69-B06B6A8A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4F47-7822-40BC-8A03-A38C630B94A7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D5DE11-7858-76FD-8203-5E3286305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ACEA5E-7867-1593-FDEB-F7EEF87A3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E83F-E1BE-4EA8-997A-CA614F6712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10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DC92F-14FA-5561-9E01-AA37B1B5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A15092-49C3-AD70-67AF-58B6917FB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1F1551-54A7-CDBE-651A-057A27F5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4F47-7822-40BC-8A03-A38C630B94A7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DAC60A-DFA4-8FFF-E6BC-6FB8E2DEA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CEEF1E-7ECF-3865-97C0-390B7821F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E83F-E1BE-4EA8-997A-CA614F6712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46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06914-C08E-3B06-4AFF-81E45BDBC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951016-91CF-1CE6-BA62-FA2443AE2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1227B6-2276-BED0-66FA-33F569C09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EB3136-CF40-701E-C044-CA1191A4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4F47-7822-40BC-8A03-A38C630B94A7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D80DAE-F1D5-6284-E6A2-E7470C9C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1A999D-B27A-ACEB-03B8-867D5DE7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E83F-E1BE-4EA8-997A-CA614F6712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6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35E32-017B-8BE8-EEDD-D1645545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CA0CA0-57AD-C6F3-6753-18A048A45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9D806B-8091-1977-DB6A-80237886A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915F6C-F1BA-2DB4-D96D-1A4435218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4FD1A2-5D89-52EE-47EC-79C700B5C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22EEE84-1C3D-81ED-87E8-C531FF228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4F47-7822-40BC-8A03-A38C630B94A7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4BA794-7C81-8964-177B-6BD87F143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01BEFDC-7BD0-DD58-F5FA-B2CD78B2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E83F-E1BE-4EA8-997A-CA614F6712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103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69948-8C1B-A61E-63D3-D9FEEDB7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8AEC6EB-600B-7C0E-9AE4-8F1B495A6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4F47-7822-40BC-8A03-A38C630B94A7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5DA9F5-7785-DD6E-BD44-459E51774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312735-66F9-C991-3EAD-03686E5A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E83F-E1BE-4EA8-997A-CA614F6712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756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0D807B6-BC7A-21A8-7C77-567BC60F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4F47-7822-40BC-8A03-A38C630B94A7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1888D67-0510-F706-1BB8-B47865691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15C703-AF1B-E2DF-F4FF-F7BFC8DC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E83F-E1BE-4EA8-997A-CA614F6712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952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3C3F1-5C76-C949-DF5C-C108B8E8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9BE0B8-D6E3-A0A3-9FB4-FC5E90FE6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827124-CD44-6524-BA04-0F0C70752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2EF114-71B7-5251-75C8-6F496C5C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4F47-7822-40BC-8A03-A38C630B94A7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3C13A7-4ABF-7262-8B6E-5FCE055C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CE0C39-E6F4-362C-3426-806E3D8F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E83F-E1BE-4EA8-997A-CA614F6712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846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E85CF-564E-5D9F-9641-E0780973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5C00C9-1412-1FD0-1294-3DD1EF979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D1ACC2-6E94-3E58-AD60-ED5A94FB7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9AE121-0C8B-82D6-FB81-FB20DF3A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4F47-7822-40BC-8A03-A38C630B94A7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C2F8C-1993-9F6B-1884-1FE0FD037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84BD08-7D0B-047F-953B-588CA99A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E83F-E1BE-4EA8-997A-CA614F6712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502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1EA232F-B281-AE04-A88A-53D5A971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C1CD59-5644-9B1F-25D2-3A91F00D4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A2344D-089E-EE4D-1FE2-2B433AAC1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4F47-7822-40BC-8A03-A38C630B94A7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0B8067-A6C5-0054-461D-C3655B7BD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9E00-4051-EFA8-F064-3A4D970F7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AE83F-E1BE-4EA8-997A-CA614F6712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396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1D5024D-7A11-2FA4-405D-B52913D89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99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5B6B18-0EFF-BB81-F6F4-903DCCD82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545331"/>
            <a:ext cx="9144000" cy="2387600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Efectos de la contaminación      ambiental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1457B4-9738-29DA-CB85-925335BFD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6104" y="5558854"/>
            <a:ext cx="9144000" cy="1655762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José David</a:t>
            </a:r>
          </a:p>
          <a:p>
            <a:r>
              <a:rPr lang="es-MX" dirty="0">
                <a:solidFill>
                  <a:schemeClr val="bg1"/>
                </a:solidFill>
              </a:rPr>
              <a:t> Maestra Paola Garibaldi.</a:t>
            </a:r>
          </a:p>
        </p:txBody>
      </p:sp>
    </p:spTree>
    <p:extLst>
      <p:ext uri="{BB962C8B-B14F-4D97-AF65-F5344CB8AC3E}">
        <p14:creationId xmlns:p14="http://schemas.microsoft.com/office/powerpoint/2010/main" val="134011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D547A4F-1229-B6CF-112C-131BE0967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239" y="2093976"/>
            <a:ext cx="3807018" cy="468210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4A0AC8-3E2C-6A46-3B28-99EFCB8EF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44" y="4997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El efecto persistente de la </a:t>
            </a:r>
            <a:r>
              <a:rPr lang="es-MX" dirty="0">
                <a:solidFill>
                  <a:srgbClr val="FF0000"/>
                </a:solidFill>
              </a:rPr>
              <a:t>contaminación del aire </a:t>
            </a:r>
            <a:r>
              <a:rPr lang="es-MX" dirty="0"/>
              <a:t>gracias a las fabricas contaminantes que desechan miles de desechos al año mas los gases contaminantes que dañan el aire hoy en día la contaminación a matado a muchos animales marinos como terrestres por lo tanto te explicare porque y como afecta la contaminación hoy en día.</a:t>
            </a:r>
          </a:p>
        </p:txBody>
      </p:sp>
    </p:spTree>
    <p:extLst>
      <p:ext uri="{BB962C8B-B14F-4D97-AF65-F5344CB8AC3E}">
        <p14:creationId xmlns:p14="http://schemas.microsoft.com/office/powerpoint/2010/main" val="25397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1D4088-0869-7758-4F38-B88B9F61E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0187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AA378B-8472-11FF-C864-8B17DC758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784" y="1740503"/>
            <a:ext cx="10515600" cy="1325563"/>
          </a:xfrm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</a:rPr>
              <a:t>Desarrollo de la contaminación: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EB7560-770A-7942-B8FD-3489E103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264" y="4682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chemeClr val="bg1"/>
                </a:solidFill>
              </a:rPr>
              <a:t>El aumento del uso de compuestos químicos de diferentes productos y la mala gestión de los recursos son algunas de las causas mas evidentes de la contaminación del suelo.</a:t>
            </a:r>
          </a:p>
        </p:txBody>
      </p:sp>
    </p:spTree>
    <p:extLst>
      <p:ext uri="{BB962C8B-B14F-4D97-AF65-F5344CB8AC3E}">
        <p14:creationId xmlns:p14="http://schemas.microsoft.com/office/powerpoint/2010/main" val="327765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398A7-7916-2570-B50D-4704F8084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Causas: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D01DAF-9D42-4133-C02C-ED64A5C31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Deforestación. </a:t>
            </a:r>
          </a:p>
          <a:p>
            <a:r>
              <a:rPr lang="es-MX" dirty="0"/>
              <a:t>Pesticidas y otros químicos.</a:t>
            </a:r>
          </a:p>
          <a:p>
            <a:r>
              <a:rPr lang="es-MX" dirty="0"/>
              <a:t>Residuos industriales.</a:t>
            </a:r>
          </a:p>
          <a:p>
            <a:r>
              <a:rPr lang="es-MX" dirty="0"/>
              <a:t>Uso de combustibles fósiles.</a:t>
            </a:r>
          </a:p>
          <a:p>
            <a:r>
              <a:rPr lang="es-MX" dirty="0"/>
              <a:t>Redición.</a:t>
            </a:r>
          </a:p>
          <a:p>
            <a:r>
              <a:rPr lang="es-MX" dirty="0"/>
              <a:t>Producción industrial.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015E9D-12A9-7AA0-954E-8EF263F8B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00" t="43867" r="7525" b="12933"/>
          <a:stretch/>
        </p:blipFill>
        <p:spPr>
          <a:xfrm>
            <a:off x="5330952" y="0"/>
            <a:ext cx="3813048" cy="29626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A8F7FCA-7D68-3F55-48B7-658F199F4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13" r="43177"/>
          <a:stretch/>
        </p:blipFill>
        <p:spPr>
          <a:xfrm>
            <a:off x="9144000" y="3060921"/>
            <a:ext cx="2788921" cy="29629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08FEE5-45C6-3EDF-9FF6-535E131B41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380"/>
          <a:stretch/>
        </p:blipFill>
        <p:spPr>
          <a:xfrm>
            <a:off x="5668831" y="3529962"/>
            <a:ext cx="2551625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5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87B80A4-5C8F-C8C2-C044-DE6A3A8BB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17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FB4BC2-E4DB-FC2A-E1D8-72A3212B4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Las enfermedades de la contaminación: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B9FA23-9279-A58E-8F87-F19B9A09B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>
                <a:solidFill>
                  <a:schemeClr val="bg1"/>
                </a:solidFill>
              </a:rPr>
              <a:t>Infecciones respiratorias.</a:t>
            </a:r>
          </a:p>
          <a:p>
            <a:r>
              <a:rPr lang="es-MX" b="1" dirty="0">
                <a:solidFill>
                  <a:schemeClr val="bg1"/>
                </a:solidFill>
              </a:rPr>
              <a:t>Enfermedades cardiacas.</a:t>
            </a:r>
          </a:p>
          <a:p>
            <a:r>
              <a:rPr lang="es-MX" b="1" dirty="0">
                <a:solidFill>
                  <a:schemeClr val="bg1"/>
                </a:solidFill>
              </a:rPr>
              <a:t>Accidentes cerebrovasculares.</a:t>
            </a:r>
          </a:p>
          <a:p>
            <a:r>
              <a:rPr lang="es-MX" b="1" dirty="0">
                <a:solidFill>
                  <a:schemeClr val="bg1"/>
                </a:solidFill>
              </a:rPr>
              <a:t>Cáncer pulmonar.</a:t>
            </a:r>
          </a:p>
        </p:txBody>
      </p:sp>
    </p:spTree>
    <p:extLst>
      <p:ext uri="{BB962C8B-B14F-4D97-AF65-F5344CB8AC3E}">
        <p14:creationId xmlns:p14="http://schemas.microsoft.com/office/powerpoint/2010/main" val="255793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85A9B-E8A7-DBFB-11D2-0A45F4E8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contaminación: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9F1510-9FB0-A1B7-1DE6-4CD20E498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Afecta tanto ala naturaleza como a los humanos ósea a nosotros por ejemplo una botella de plástico tarda asta </a:t>
            </a:r>
            <a:r>
              <a:rPr lang="es-MX" dirty="0">
                <a:solidFill>
                  <a:srgbClr val="FF0000"/>
                </a:solidFill>
              </a:rPr>
              <a:t>500 años </a:t>
            </a:r>
            <a:r>
              <a:rPr lang="es-MX" dirty="0"/>
              <a:t>en descomponerse si dejáramos de tirar basura se eliminaría el plástico asta en </a:t>
            </a:r>
            <a:r>
              <a:rPr lang="es-MX" dirty="0">
                <a:solidFill>
                  <a:srgbClr val="FF0000"/>
                </a:solidFill>
              </a:rPr>
              <a:t>2524.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D6B1E7-7E3D-F8CE-CF50-CC0D12463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3429000"/>
            <a:ext cx="8011886" cy="337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7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49E4C-6D74-F6B5-2122-CF4A6645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59D657C-2597-F66D-1AA5-503773B21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3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71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52F49-135D-F81B-29C0-38398EF09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Mi conclusión: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43B1B-1F78-8BE9-6370-BE7B40A8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La contaminación hoy en día a escalado a niveles </a:t>
            </a:r>
            <a:r>
              <a:rPr lang="es-MX" dirty="0">
                <a:solidFill>
                  <a:srgbClr val="FF0000"/>
                </a:solidFill>
              </a:rPr>
              <a:t>muy tóxicos </a:t>
            </a:r>
            <a:r>
              <a:rPr lang="es-MX" dirty="0"/>
              <a:t>hay bastante basura en la tierra tanto como en el mar que si seguimos así el calentamiento global y la contaminación extinguirán el planeta.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66AF5B-8AD6-7CF9-76FA-A221EB456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979" y="3193083"/>
            <a:ext cx="6019393" cy="33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0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F9FD6A3-8199-ACAD-B581-6726EAD60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686" y="0"/>
            <a:ext cx="7001691" cy="70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8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Panorámica</PresentationFormat>
  <Paragraphs>22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Efectos de la contaminación      ambiental</vt:lpstr>
      <vt:lpstr>Presentación de PowerPoint</vt:lpstr>
      <vt:lpstr>Desarrollo de la contaminación:</vt:lpstr>
      <vt:lpstr>Causas:</vt:lpstr>
      <vt:lpstr>Las enfermedades de la contaminación:</vt:lpstr>
      <vt:lpstr>La contaminación:</vt:lpstr>
      <vt:lpstr>Presentación de PowerPoint</vt:lpstr>
      <vt:lpstr>Mi 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Acer</dc:creator>
  <cp:lastModifiedBy>Acer</cp:lastModifiedBy>
  <cp:revision>1</cp:revision>
  <dcterms:created xsi:type="dcterms:W3CDTF">2024-10-11T02:45:38Z</dcterms:created>
  <dcterms:modified xsi:type="dcterms:W3CDTF">2024-10-11T02:46:15Z</dcterms:modified>
</cp:coreProperties>
</file>