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869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840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9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5348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126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444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283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029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45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20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42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907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36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64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756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051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41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2348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419DA6-2C1B-5A90-E20B-CEFC98CF5F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es-US" dirty="0"/>
              <a:t>Contaminación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C72F36A-C280-2DDE-0E0A-450987FF6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55" y="4411801"/>
            <a:ext cx="8144134" cy="1117687"/>
          </a:xfrm>
        </p:spPr>
        <p:txBody>
          <a:bodyPr>
            <a:normAutofit lnSpcReduction="10000"/>
          </a:bodyPr>
          <a:lstStyle/>
          <a:p>
            <a:pPr algn="ctr"/>
            <a:r>
              <a:rPr lang="es-US" dirty="0"/>
              <a:t>Alumno: Brayan Obed Cruz López </a:t>
            </a:r>
          </a:p>
          <a:p>
            <a:pPr algn="ctr"/>
            <a:r>
              <a:rPr lang="es-US" dirty="0"/>
              <a:t>Materia: Español</a:t>
            </a:r>
          </a:p>
          <a:p>
            <a:pPr algn="ctr"/>
            <a:r>
              <a:rPr lang="es-US" dirty="0"/>
              <a:t>Maestra: Paola </a:t>
            </a:r>
            <a:r>
              <a:rPr lang="es-US" dirty="0" err="1"/>
              <a:t>garibaldi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258139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2D5142-623E-C8F7-1D80-5D5545836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dirty="0"/>
              <a:t>La contaminación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47A8EC-E593-0457-D576-6B6C147AC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Cuando existe la presencia de sustancias nocivas en el agua, aire o suelo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C56C18B-3FC4-43EC-0AD4-6FF0D83B1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4402" y="2971289"/>
            <a:ext cx="8128000" cy="361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068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4BFF72-89C3-5061-0903-23FC3B690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Tipo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47AE9D-BA24-E2F3-4703-EA8F37489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Agua</a:t>
            </a:r>
          </a:p>
          <a:p>
            <a:pPr marL="0" indent="0">
              <a:buNone/>
            </a:pPr>
            <a:r>
              <a:rPr lang="es-US" dirty="0"/>
              <a:t>Duelo</a:t>
            </a:r>
          </a:p>
          <a:p>
            <a:pPr marL="0" indent="0">
              <a:buNone/>
            </a:pPr>
            <a:r>
              <a:rPr lang="es-US" dirty="0"/>
              <a:t>Aire</a:t>
            </a:r>
          </a:p>
        </p:txBody>
      </p:sp>
    </p:spTree>
    <p:extLst>
      <p:ext uri="{BB962C8B-B14F-4D97-AF65-F5344CB8AC3E}">
        <p14:creationId xmlns:p14="http://schemas.microsoft.com/office/powerpoint/2010/main" val="743384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6DCAD0-6AA6-6491-6BA9-ABF622D65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Contaminación del aire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1BB603-223E-F45A-435E-93835A16C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Presencia en él de agentes químicos, físicos o biológicos que alteran las características naturales de la atmósfera.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EDF6AEF-D9A2-FB7B-8288-FB37B1B185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403" y="3522737"/>
            <a:ext cx="3121152" cy="1819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508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80EC6-E8C3-C057-5A99-0546C8442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202" y="753228"/>
            <a:ext cx="9613861" cy="1080938"/>
          </a:xfrm>
        </p:spPr>
        <p:txBody>
          <a:bodyPr/>
          <a:lstStyle/>
          <a:p>
            <a:r>
              <a:rPr lang="es-US" dirty="0"/>
              <a:t>Contaminación del agua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A251F9E-4B47-BDD4-9621-DD4A110BE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Acumulación de una o más sustancias ajenas al agua que pueden generar una gran cantidad de consecuencias, entre las que se incluye el desequilibrio en la vida de los seres vivos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836D241-73D3-4441-C0AB-68A6D4BA9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251" y="3587972"/>
            <a:ext cx="5245546" cy="3099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613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19EE45-B898-806C-A0FA-30D2EB1EE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Contaminación de suelo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C44EBB-26C7-0076-C04D-569EAA87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Alteración del suelo por la presencia de sustancias químicas producidas por el hombre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0F81B83-1788-865C-EAED-23B15C0042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436" y="3549569"/>
            <a:ext cx="7151670" cy="294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3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524AB1-D4A0-329E-D646-FD2F960C7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dirty="0"/>
              <a:t>Gracias por su atención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229311-4540-EB45-3C77-15FB7E1BA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0568094"/>
      </p:ext>
    </p:extLst>
  </p:cSld>
  <p:clrMapOvr>
    <a:masterClrMapping/>
  </p:clrMapOvr>
</p:sld>
</file>

<file path=ppt/theme/theme1.xml><?xml version="1.0" encoding="utf-8"?>
<a:theme xmlns:a="http://schemas.openxmlformats.org/drawingml/2006/main" name="TM04033917[[fn=Berlin]]_novariants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04033917[[fn=Berlin]]_novariants" id="{309C13C0-3BE0-4E8F-8916-1D5516B3B5DD}" vid="{18E1BE87-7240-45DF-8788-3CAEB7F17A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TM04033917[[fn=Berlin]]_novariants</vt:lpstr>
      <vt:lpstr>Contaminación</vt:lpstr>
      <vt:lpstr>La contaminación</vt:lpstr>
      <vt:lpstr>Tipo</vt:lpstr>
      <vt:lpstr>Contaminación del aire</vt:lpstr>
      <vt:lpstr>Contaminación del agua</vt:lpstr>
      <vt:lpstr>Contaminación de suelo</vt:lpstr>
      <vt:lpstr>Gracias por su atención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Contaminación</dc:title>
  <dc:creator>MARIA HERMELINDA LOPEZ CAMPOS</dc:creator>
  <cp:lastModifiedBy>MARIA HERMELINDA LOPEZ CAMPOS</cp:lastModifiedBy>
  <cp:revision>3</cp:revision>
  <dcterms:created xsi:type="dcterms:W3CDTF">2024-10-11T00:30:48Z</dcterms:created>
  <dcterms:modified xsi:type="dcterms:W3CDTF">2024-10-11T02:23:20Z</dcterms:modified>
</cp:coreProperties>
</file>