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551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785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453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550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9617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417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751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120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12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2197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895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255AB-3E8F-4F1C-8C7B-64FDA3AC5AA8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DCB8B-F66E-464B-8D7C-0BD7AF7550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4010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366339" cy="683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2858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2024-10-09T23:31:45Z</dcterms:created>
  <dcterms:modified xsi:type="dcterms:W3CDTF">2024-10-09T23:32:32Z</dcterms:modified>
</cp:coreProperties>
</file>