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181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20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854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432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84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2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894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266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117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628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5384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98C23-A960-4191-A07D-ED15E115D01B}" type="datetimeFigureOut">
              <a:rPr lang="es-MX" smtClean="0"/>
              <a:t>06/10/2024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F30DF-7A8A-4696-97C6-06E4D806B0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570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s-MX" sz="2400" b="1" dirty="0" smtClean="0"/>
              <a:t>MATERIA: HABILIDADES DEL PENSAMIENTO.</a:t>
            </a:r>
            <a:endParaRPr lang="es-MX" sz="2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747837"/>
          </a:xfrm>
        </p:spPr>
        <p:txBody>
          <a:bodyPr/>
          <a:lstStyle/>
          <a:p>
            <a:pPr algn="l"/>
            <a:r>
              <a:rPr lang="es-MX" dirty="0" smtClean="0"/>
              <a:t>MAESTRA: NATALY ADILENNE MEZA PEÑUELAS.</a:t>
            </a:r>
          </a:p>
          <a:p>
            <a:pPr algn="l"/>
            <a:r>
              <a:rPr lang="es-MX" dirty="0" smtClean="0"/>
              <a:t>Titulo: </a:t>
            </a:r>
            <a:r>
              <a:rPr lang="es-MX" dirty="0" err="1" smtClean="0"/>
              <a:t>Reflexion</a:t>
            </a:r>
            <a:r>
              <a:rPr lang="es-MX" dirty="0" smtClean="0"/>
              <a:t> y mejora personal</a:t>
            </a:r>
          </a:p>
          <a:p>
            <a:pPr algn="l"/>
            <a:r>
              <a:rPr lang="es-MX" dirty="0" smtClean="0"/>
              <a:t>Alumna: Natalia </a:t>
            </a:r>
            <a:r>
              <a:rPr lang="es-MX" dirty="0"/>
              <a:t>C</a:t>
            </a:r>
            <a:r>
              <a:rPr lang="es-MX" dirty="0" smtClean="0"/>
              <a:t>aro Elizalde</a:t>
            </a:r>
            <a:endParaRPr lang="es-MX" dirty="0"/>
          </a:p>
          <a:p>
            <a:pPr algn="l"/>
            <a:endParaRPr lang="es-MX" dirty="0" smtClean="0"/>
          </a:p>
          <a:p>
            <a:pPr algn="l"/>
            <a:endParaRPr lang="es-MX" dirty="0"/>
          </a:p>
          <a:p>
            <a:pPr algn="l"/>
            <a:endParaRPr lang="es-MX" dirty="0" smtClean="0"/>
          </a:p>
          <a:p>
            <a:pPr algn="l"/>
            <a:endParaRPr lang="es-MX" dirty="0"/>
          </a:p>
          <a:p>
            <a:pPr algn="l"/>
            <a:endParaRPr lang="es-MX" dirty="0" smtClean="0"/>
          </a:p>
          <a:p>
            <a:pPr algn="l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148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2800" b="1" dirty="0" smtClean="0"/>
              <a:t>ORGANIZACION</a:t>
            </a:r>
            <a:endParaRPr lang="es-MX" sz="2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34679"/>
            <a:ext cx="10515600" cy="4351338"/>
          </a:xfrm>
        </p:spPr>
        <p:txBody>
          <a:bodyPr/>
          <a:lstStyle/>
          <a:p>
            <a:endParaRPr lang="es-MX" dirty="0" smtClean="0"/>
          </a:p>
          <a:p>
            <a:r>
              <a:rPr lang="es-MX" sz="2400" dirty="0" smtClean="0"/>
              <a:t>Me cuesta mantener la organización por que a veces soy muy distraída y se me olvida lo que tengo que hacer.</a:t>
            </a:r>
          </a:p>
          <a:p>
            <a:pPr marL="0" indent="0">
              <a:buNone/>
            </a:pPr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val="1893993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48000" y="2193277"/>
            <a:ext cx="6096000" cy="20108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s-MX" sz="2400" dirty="0" smtClean="0">
                <a:solidFill>
                  <a:prstClr val="black"/>
                </a:solidFill>
              </a:rPr>
              <a:t>Me </a:t>
            </a:r>
            <a:r>
              <a:rPr lang="es-MX" sz="2400" dirty="0">
                <a:solidFill>
                  <a:prstClr val="black"/>
                </a:solidFill>
              </a:rPr>
              <a:t>ha causado problemas en la </a:t>
            </a:r>
            <a:r>
              <a:rPr lang="es-MX" sz="2400" dirty="0" smtClean="0">
                <a:solidFill>
                  <a:prstClr val="black"/>
                </a:solidFill>
              </a:rPr>
              <a:t>escuela, en mi casa, con mis amigos y </a:t>
            </a:r>
            <a:r>
              <a:rPr lang="es-MX" sz="2400" dirty="0">
                <a:solidFill>
                  <a:prstClr val="black"/>
                </a:solidFill>
              </a:rPr>
              <a:t>también en mis relaciones personales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s-MX" sz="2400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s-MX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740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sz="2400" b="1" dirty="0" smtClean="0"/>
              <a:t>Cuando se me olvido anotar tareas y  ya no supe que era de tarea</a:t>
            </a:r>
            <a:br>
              <a:rPr lang="es-MX" sz="2400" b="1" dirty="0" smtClean="0"/>
            </a:br>
            <a:r>
              <a:rPr lang="es-MX" sz="2400" b="1" dirty="0"/>
              <a:t/>
            </a:r>
            <a:br>
              <a:rPr lang="es-MX" sz="2400" b="1" dirty="0"/>
            </a:br>
            <a:endParaRPr lang="es-MX" sz="2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 smtClean="0"/>
              <a:t>Cuando se me olvido terminar de arreglar mi cuarto y mi mama se molesto.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 smtClean="0"/>
              <a:t>Cuando se me paso anotar el material que me pidieron de un trabajo en equipo y no pudimos realizar el trabajo en la escuela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2042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400" dirty="0">
                <a:solidFill>
                  <a:prstClr val="black"/>
                </a:solidFill>
              </a:rPr>
              <a:t>Seria mi vida mucho mas fácil debido a que iba poder tener mucha mas organización en todos los aspectos, ya sea en mi casa, en la escuela, y en todas mis actividades cotidianas.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363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endParaRPr lang="es-MX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MX" dirty="0" smtClean="0"/>
              <a:t>Me hizo sentir mal por que mi falta de organización es involuntaria, ya que no depende de mi y siempre estoy luchando por cambiarla.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178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91492"/>
            <a:ext cx="8548255" cy="720435"/>
          </a:xfrm>
        </p:spPr>
        <p:txBody>
          <a:bodyPr>
            <a:normAutofit/>
          </a:bodyPr>
          <a:lstStyle/>
          <a:p>
            <a:pPr algn="l"/>
            <a:endParaRPr lang="es-MX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7127" y="2978727"/>
            <a:ext cx="9144000" cy="2216871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 smtClean="0"/>
              <a:t>Cada día me esfuerzo por tratar de mejorar mi organización para que todo fluya correctamente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 smtClean="0"/>
              <a:t>Juntarme con amigos que tengan un mayor nivel de organización y realizar actividades.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 smtClean="0"/>
              <a:t>Investigar constantemente sobre técnicas de organización para aprender mas </a:t>
            </a:r>
            <a:r>
              <a:rPr lang="es-MX" smtClean="0"/>
              <a:t>de ella.</a:t>
            </a:r>
            <a:endParaRPr lang="es-MX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068381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225</Words>
  <Application>Microsoft Office PowerPoint</Application>
  <PresentationFormat>Panorámica</PresentationFormat>
  <Paragraphs>23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MATERIA: HABILIDADES DEL PENSAMIENTO.</vt:lpstr>
      <vt:lpstr>ORGANIZACION</vt:lpstr>
      <vt:lpstr>Presentación de PowerPoint</vt:lpstr>
      <vt:lpstr>Cuando se me olvido anotar tareas y  ya no supe que era de tarea  </vt:lpstr>
      <vt:lpstr>Seria mi vida mucho mas fácil debido a que iba poder tener mucha mas organización en todos los aspectos, ya sea en mi casa, en la escuela, y en todas mis actividades cotidianas.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MATERIA: HABILIDADES DEL PENSAMIENTO.</dc:title>
  <dc:creator>Usuario de Windows</dc:creator>
  <cp:lastModifiedBy>Usuario de Windows</cp:lastModifiedBy>
  <cp:revision>7</cp:revision>
  <dcterms:created xsi:type="dcterms:W3CDTF">2024-10-06T23:00:17Z</dcterms:created>
  <dcterms:modified xsi:type="dcterms:W3CDTF">2024-10-06T23:54:28Z</dcterms:modified>
</cp:coreProperties>
</file>