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934" y="8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1C00-403B-46DB-94E5-55E704699701}" type="datetimeFigureOut">
              <a:rPr lang="es-MX" smtClean="0"/>
              <a:t>26/09/2024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D542-7AC3-4C84-B779-4D4C1D98C5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3267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1C00-403B-46DB-94E5-55E704699701}" type="datetimeFigureOut">
              <a:rPr lang="es-MX" smtClean="0"/>
              <a:t>26/09/2024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D542-7AC3-4C84-B779-4D4C1D98C5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63505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1C00-403B-46DB-94E5-55E704699701}" type="datetimeFigureOut">
              <a:rPr lang="es-MX" smtClean="0"/>
              <a:t>26/09/2024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D542-7AC3-4C84-B779-4D4C1D98C5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705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1C00-403B-46DB-94E5-55E704699701}" type="datetimeFigureOut">
              <a:rPr lang="es-MX" smtClean="0"/>
              <a:t>26/09/2024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D542-7AC3-4C84-B779-4D4C1D98C5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31243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1C00-403B-46DB-94E5-55E704699701}" type="datetimeFigureOut">
              <a:rPr lang="es-MX" smtClean="0"/>
              <a:t>26/09/2024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D542-7AC3-4C84-B779-4D4C1D98C5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102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1C00-403B-46DB-94E5-55E704699701}" type="datetimeFigureOut">
              <a:rPr lang="es-MX" smtClean="0"/>
              <a:t>26/09/2024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D542-7AC3-4C84-B779-4D4C1D98C5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3456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1C00-403B-46DB-94E5-55E704699701}" type="datetimeFigureOut">
              <a:rPr lang="es-MX" smtClean="0"/>
              <a:t>26/09/2024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D542-7AC3-4C84-B779-4D4C1D98C5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12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1C00-403B-46DB-94E5-55E704699701}" type="datetimeFigureOut">
              <a:rPr lang="es-MX" smtClean="0"/>
              <a:t>26/09/2024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D542-7AC3-4C84-B779-4D4C1D98C5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3331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1C00-403B-46DB-94E5-55E704699701}" type="datetimeFigureOut">
              <a:rPr lang="es-MX" smtClean="0"/>
              <a:t>26/09/2024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D542-7AC3-4C84-B779-4D4C1D98C5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64600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1C00-403B-46DB-94E5-55E704699701}" type="datetimeFigureOut">
              <a:rPr lang="es-MX" smtClean="0"/>
              <a:t>26/09/2024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D542-7AC3-4C84-B779-4D4C1D98C5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5206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61C00-403B-46DB-94E5-55E704699701}" type="datetimeFigureOut">
              <a:rPr lang="es-MX" smtClean="0"/>
              <a:t>26/09/2024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1D542-7AC3-4C84-B779-4D4C1D98C5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6880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61C00-403B-46DB-94E5-55E704699701}" type="datetimeFigureOut">
              <a:rPr lang="es-MX" smtClean="0"/>
              <a:t>26/09/2024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1D542-7AC3-4C84-B779-4D4C1D98C52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97525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3557" b="47085"/>
          <a:stretch/>
        </p:blipFill>
        <p:spPr>
          <a:xfrm>
            <a:off x="0" y="0"/>
            <a:ext cx="7848600" cy="688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988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Chanel Elizondo</dc:creator>
  <cp:lastModifiedBy>Chanel Elizondo</cp:lastModifiedBy>
  <cp:revision>1</cp:revision>
  <dcterms:created xsi:type="dcterms:W3CDTF">2024-09-26T22:56:09Z</dcterms:created>
  <dcterms:modified xsi:type="dcterms:W3CDTF">2024-09-26T22:56:22Z</dcterms:modified>
</cp:coreProperties>
</file>