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7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39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66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172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3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73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06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2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51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787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42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86DF-344C-4DC1-874F-8880067E2B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1599-AF00-4B91-AFA6-212FAED7C5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8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1289" b="19250"/>
          <a:stretch/>
        </p:blipFill>
        <p:spPr>
          <a:xfrm rot="10800000">
            <a:off x="0" y="0"/>
            <a:ext cx="376022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507" y="0"/>
            <a:ext cx="3857625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132" y="-2222"/>
            <a:ext cx="3858875" cy="68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62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76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2024-09-26T22:54:46Z</dcterms:created>
  <dcterms:modified xsi:type="dcterms:W3CDTF">2024-09-26T22:55:13Z</dcterms:modified>
</cp:coreProperties>
</file>