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5AF1-7A28-4DCA-90D3-3917E1E20E28}" type="datetimeFigureOut">
              <a:rPr lang="es-MX" smtClean="0"/>
              <a:t>23/09/2024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D781-C2B2-4D5C-8D0E-F21D072189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0340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5AF1-7A28-4DCA-90D3-3917E1E20E28}" type="datetimeFigureOut">
              <a:rPr lang="es-MX" smtClean="0"/>
              <a:t>23/09/2024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D781-C2B2-4D5C-8D0E-F21D072189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1713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5AF1-7A28-4DCA-90D3-3917E1E20E28}" type="datetimeFigureOut">
              <a:rPr lang="es-MX" smtClean="0"/>
              <a:t>23/09/2024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D781-C2B2-4D5C-8D0E-F21D072189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0949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5AF1-7A28-4DCA-90D3-3917E1E20E28}" type="datetimeFigureOut">
              <a:rPr lang="es-MX" smtClean="0"/>
              <a:t>23/09/2024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D781-C2B2-4D5C-8D0E-F21D072189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127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5AF1-7A28-4DCA-90D3-3917E1E20E28}" type="datetimeFigureOut">
              <a:rPr lang="es-MX" smtClean="0"/>
              <a:t>23/09/2024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D781-C2B2-4D5C-8D0E-F21D072189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5231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5AF1-7A28-4DCA-90D3-3917E1E20E28}" type="datetimeFigureOut">
              <a:rPr lang="es-MX" smtClean="0"/>
              <a:t>23/09/2024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D781-C2B2-4D5C-8D0E-F21D072189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2672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5AF1-7A28-4DCA-90D3-3917E1E20E28}" type="datetimeFigureOut">
              <a:rPr lang="es-MX" smtClean="0"/>
              <a:t>23/09/2024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D781-C2B2-4D5C-8D0E-F21D072189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3943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5AF1-7A28-4DCA-90D3-3917E1E20E28}" type="datetimeFigureOut">
              <a:rPr lang="es-MX" smtClean="0"/>
              <a:t>23/09/2024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D781-C2B2-4D5C-8D0E-F21D072189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927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5AF1-7A28-4DCA-90D3-3917E1E20E28}" type="datetimeFigureOut">
              <a:rPr lang="es-MX" smtClean="0"/>
              <a:t>23/09/2024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D781-C2B2-4D5C-8D0E-F21D072189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4306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5AF1-7A28-4DCA-90D3-3917E1E20E28}" type="datetimeFigureOut">
              <a:rPr lang="es-MX" smtClean="0"/>
              <a:t>23/09/2024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D781-C2B2-4D5C-8D0E-F21D072189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717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5AF1-7A28-4DCA-90D3-3917E1E20E28}" type="datetimeFigureOut">
              <a:rPr lang="es-MX" smtClean="0"/>
              <a:t>23/09/2024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D781-C2B2-4D5C-8D0E-F21D072189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517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65AF1-7A28-4DCA-90D3-3917E1E20E28}" type="datetimeFigureOut">
              <a:rPr lang="es-MX" smtClean="0"/>
              <a:t>23/09/2024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FD781-C2B2-4D5C-8D0E-F21D072189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092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0889" t="18701" r="1289" b="21899"/>
          <a:stretch/>
        </p:blipFill>
        <p:spPr>
          <a:xfrm>
            <a:off x="0" y="0"/>
            <a:ext cx="5703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592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2024-09-24T03:58:32Z</dcterms:created>
  <dcterms:modified xsi:type="dcterms:W3CDTF">2024-09-24T03:59:13Z</dcterms:modified>
</cp:coreProperties>
</file>