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tim" pitchFamily="2" charset="-34"/>
      <p:regular r:id="rId7"/>
    </p:embeddedFont>
    <p:embeddedFont>
      <p:font typeface="Scripter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530" y="1189495"/>
            <a:ext cx="14232939" cy="7908010"/>
          </a:xfrm>
          <a:custGeom>
            <a:avLst/>
            <a:gdLst/>
            <a:ahLst/>
            <a:cxnLst/>
            <a:rect l="l" t="t" r="r" b="b"/>
            <a:pathLst>
              <a:path w="14232939" h="7908010">
                <a:moveTo>
                  <a:pt x="0" y="0"/>
                </a:moveTo>
                <a:lnTo>
                  <a:pt x="14232940" y="0"/>
                </a:lnTo>
                <a:lnTo>
                  <a:pt x="14232940" y="7908010"/>
                </a:lnTo>
                <a:lnTo>
                  <a:pt x="0" y="790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5212" y="1865352"/>
            <a:ext cx="14702608" cy="59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9DC09C"/>
                </a:solidFill>
                <a:latin typeface="Scripter"/>
                <a:ea typeface="Scripter"/>
                <a:cs typeface="Scripter"/>
                <a:sym typeface="Scripter"/>
              </a:rPr>
              <a:t>Proyecto</a:t>
            </a:r>
          </a:p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9DC09C"/>
                </a:solidFill>
                <a:latin typeface="Scripter"/>
                <a:ea typeface="Scripter"/>
                <a:cs typeface="Scripter"/>
                <a:sym typeface="Scripter"/>
              </a:rPr>
              <a:t>de vida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5212" y="1627883"/>
            <a:ext cx="14702608" cy="59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Proyecto</a:t>
            </a:r>
          </a:p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de vida</a:t>
            </a:r>
          </a:p>
        </p:txBody>
      </p:sp>
      <p:sp>
        <p:nvSpPr>
          <p:cNvPr id="5" name="Freeform 5"/>
          <p:cNvSpPr/>
          <p:nvPr/>
        </p:nvSpPr>
        <p:spPr>
          <a:xfrm>
            <a:off x="11983424" y="353291"/>
            <a:ext cx="5969092" cy="6153704"/>
          </a:xfrm>
          <a:custGeom>
            <a:avLst/>
            <a:gdLst/>
            <a:ahLst/>
            <a:cxnLst/>
            <a:rect l="l" t="t" r="r" b="b"/>
            <a:pathLst>
              <a:path w="5969092" h="6153704">
                <a:moveTo>
                  <a:pt x="0" y="0"/>
                </a:moveTo>
                <a:lnTo>
                  <a:pt x="5969093" y="0"/>
                </a:lnTo>
                <a:lnTo>
                  <a:pt x="5969093" y="6153703"/>
                </a:lnTo>
                <a:lnTo>
                  <a:pt x="0" y="615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475276" y="3756097"/>
            <a:ext cx="5969092" cy="6153704"/>
          </a:xfrm>
          <a:custGeom>
            <a:avLst/>
            <a:gdLst/>
            <a:ahLst/>
            <a:cxnLst/>
            <a:rect l="l" t="t" r="r" b="b"/>
            <a:pathLst>
              <a:path w="5969092" h="6153704">
                <a:moveTo>
                  <a:pt x="5969092" y="6153704"/>
                </a:moveTo>
                <a:lnTo>
                  <a:pt x="0" y="6153704"/>
                </a:lnTo>
                <a:lnTo>
                  <a:pt x="0" y="0"/>
                </a:lnTo>
                <a:lnTo>
                  <a:pt x="5969092" y="0"/>
                </a:lnTo>
                <a:lnTo>
                  <a:pt x="5969092" y="615370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212" y="-2966022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4" y="0"/>
                </a:lnTo>
                <a:lnTo>
                  <a:pt x="4931084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0762" flipH="1">
            <a:off x="12774757" y="8394941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4931084" y="0"/>
                </a:moveTo>
                <a:lnTo>
                  <a:pt x="0" y="0"/>
                </a:lnTo>
                <a:lnTo>
                  <a:pt x="0" y="4987191"/>
                </a:lnTo>
                <a:lnTo>
                  <a:pt x="4931084" y="4987191"/>
                </a:lnTo>
                <a:lnTo>
                  <a:pt x="493108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65432" y="7991654"/>
            <a:ext cx="8757136" cy="44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536" spc="35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BY AZUL TORRES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29641"/>
            <a:ext cx="5897786" cy="5957359"/>
          </a:xfrm>
          <a:custGeom>
            <a:avLst/>
            <a:gdLst/>
            <a:ahLst/>
            <a:cxnLst/>
            <a:rect l="l" t="t" r="r" b="b"/>
            <a:pathLst>
              <a:path w="5897786" h="5957359">
                <a:moveTo>
                  <a:pt x="0" y="0"/>
                </a:moveTo>
                <a:lnTo>
                  <a:pt x="5897786" y="0"/>
                </a:lnTo>
                <a:lnTo>
                  <a:pt x="5897786" y="5957359"/>
                </a:lnTo>
                <a:lnTo>
                  <a:pt x="0" y="595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390214" y="0"/>
            <a:ext cx="5897786" cy="5957359"/>
          </a:xfrm>
          <a:custGeom>
            <a:avLst/>
            <a:gdLst/>
            <a:ahLst/>
            <a:cxnLst/>
            <a:rect l="l" t="t" r="r" b="b"/>
            <a:pathLst>
              <a:path w="5897786" h="5957359">
                <a:moveTo>
                  <a:pt x="5897786" y="5957359"/>
                </a:moveTo>
                <a:lnTo>
                  <a:pt x="0" y="5957359"/>
                </a:lnTo>
                <a:lnTo>
                  <a:pt x="0" y="0"/>
                </a:lnTo>
                <a:lnTo>
                  <a:pt x="5897786" y="0"/>
                </a:lnTo>
                <a:lnTo>
                  <a:pt x="5897786" y="595735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09364" y="432259"/>
            <a:ext cx="10699392" cy="326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7B9B7A"/>
                </a:solidFill>
                <a:latin typeface="Scripter"/>
                <a:ea typeface="Scripter"/>
                <a:cs typeface="Scripter"/>
                <a:sym typeface="Scripter"/>
              </a:rPr>
              <a:t>Metas a corto plazo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663301" y="3633639"/>
            <a:ext cx="11926625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38" lvl="1" indent="-592619" algn="ctr">
              <a:lnSpc>
                <a:spcPts val="5874"/>
              </a:lnSpc>
              <a:buFont typeface="Arial"/>
              <a:buChar char="•"/>
            </a:pPr>
            <a:r>
              <a:rPr lang="en-US" sz="5489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marL="1185238" lvl="1" indent="-592619" algn="ctr">
              <a:lnSpc>
                <a:spcPts val="5874"/>
              </a:lnSpc>
              <a:buFont typeface="Arial"/>
              <a:buChar char="•"/>
            </a:pPr>
            <a:endParaRPr lang="en-US" sz="5489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40328" y="3608048"/>
            <a:ext cx="11926625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colectiva: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137936" y="4712430"/>
            <a:ext cx="810957" cy="81095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37936" y="5808046"/>
            <a:ext cx="810957" cy="81095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37936" y="7120469"/>
            <a:ext cx="810957" cy="8109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37936" y="4902561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37936" y="5998723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3124" y="7310601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609052" y="4738021"/>
            <a:ext cx="1070025" cy="10700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609052" y="5058639"/>
            <a:ext cx="1070025" cy="55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735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3" name="Freeform 23"/>
          <p:cNvSpPr/>
          <p:nvPr/>
        </p:nvSpPr>
        <p:spPr>
          <a:xfrm>
            <a:off x="2934081" y="794015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934081" y="4741005"/>
            <a:ext cx="3921639" cy="173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Aprobar todas mis exámenes </a:t>
            </a:r>
          </a:p>
          <a:p>
            <a:pPr algn="ctr">
              <a:lnSpc>
                <a:spcPts val="3416"/>
              </a:lnSpc>
            </a:pPr>
            <a:endParaRPr lang="en-US" sz="3193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algn="ctr">
              <a:lnSpc>
                <a:spcPts val="3416"/>
              </a:lnSpc>
            </a:pPr>
            <a:endParaRPr lang="en-US" sz="3193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48893" y="5785233"/>
            <a:ext cx="3921639" cy="13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Completar todas mis tareas con puntualidad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42822" y="4882664"/>
            <a:ext cx="3921639" cy="4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Fiesta mexicana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34081" y="7290704"/>
            <a:ext cx="3921639" cy="4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ser más organizada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6638809"/>
            <a:ext cx="3538745" cy="3648191"/>
          </a:xfrm>
          <a:custGeom>
            <a:avLst/>
            <a:gdLst/>
            <a:ahLst/>
            <a:cxnLst/>
            <a:rect l="l" t="t" r="r" b="b"/>
            <a:pathLst>
              <a:path w="3538745" h="3648191">
                <a:moveTo>
                  <a:pt x="3538745" y="3648191"/>
                </a:moveTo>
                <a:lnTo>
                  <a:pt x="0" y="3648191"/>
                </a:lnTo>
                <a:lnTo>
                  <a:pt x="0" y="0"/>
                </a:lnTo>
                <a:lnTo>
                  <a:pt x="3538745" y="0"/>
                </a:lnTo>
                <a:lnTo>
                  <a:pt x="3538745" y="364819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19022" y="1896976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49255" y="72881"/>
            <a:ext cx="3538745" cy="3648191"/>
          </a:xfrm>
          <a:custGeom>
            <a:avLst/>
            <a:gdLst/>
            <a:ahLst/>
            <a:cxnLst/>
            <a:rect l="l" t="t" r="r" b="b"/>
            <a:pathLst>
              <a:path w="3538745" h="3648191">
                <a:moveTo>
                  <a:pt x="0" y="0"/>
                </a:moveTo>
                <a:lnTo>
                  <a:pt x="3538745" y="0"/>
                </a:lnTo>
                <a:lnTo>
                  <a:pt x="3538745" y="3648191"/>
                </a:lnTo>
                <a:lnTo>
                  <a:pt x="0" y="364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81384" y="72881"/>
            <a:ext cx="2826073" cy="2859192"/>
          </a:xfrm>
          <a:custGeom>
            <a:avLst/>
            <a:gdLst/>
            <a:ahLst/>
            <a:cxnLst/>
            <a:rect l="l" t="t" r="r" b="b"/>
            <a:pathLst>
              <a:path w="2826073" h="2859192">
                <a:moveTo>
                  <a:pt x="0" y="0"/>
                </a:moveTo>
                <a:lnTo>
                  <a:pt x="2826073" y="0"/>
                </a:lnTo>
                <a:lnTo>
                  <a:pt x="2826073" y="2859191"/>
                </a:lnTo>
                <a:lnTo>
                  <a:pt x="0" y="2859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94304" y="1471010"/>
            <a:ext cx="10699392" cy="171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FFEAA5"/>
                </a:solidFill>
                <a:latin typeface="Scripter"/>
                <a:ea typeface="Scripter"/>
                <a:cs typeface="Scripter"/>
                <a:sym typeface="Scripter"/>
              </a:rPr>
              <a:t>mediano plazo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52095" y="4457315"/>
            <a:ext cx="1130952" cy="113095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83047" y="4593685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presentar mi proyecto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4817" y="468556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6042890" y="8462905"/>
            <a:ext cx="2826073" cy="2859192"/>
          </a:xfrm>
          <a:custGeom>
            <a:avLst/>
            <a:gdLst/>
            <a:ahLst/>
            <a:cxnLst/>
            <a:rect l="l" t="t" r="r" b="b"/>
            <a:pathLst>
              <a:path w="2826073" h="2859192">
                <a:moveTo>
                  <a:pt x="2826074" y="0"/>
                </a:moveTo>
                <a:lnTo>
                  <a:pt x="0" y="0"/>
                </a:lnTo>
                <a:lnTo>
                  <a:pt x="0" y="2859191"/>
                </a:lnTo>
                <a:lnTo>
                  <a:pt x="2826074" y="2859191"/>
                </a:lnTo>
                <a:lnTo>
                  <a:pt x="282607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79213" y="5778462"/>
            <a:ext cx="1130952" cy="11309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79213" y="7164262"/>
            <a:ext cx="1130952" cy="1130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61935" y="6028887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1935" y="736713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7571" y="3715800"/>
            <a:ext cx="4814888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EC726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335414" y="3754556"/>
            <a:ext cx="3666713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colectiva: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EC7267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0107378" y="4901811"/>
            <a:ext cx="1228036" cy="122803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038642" y="522566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00325" y="5979449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Mejorar mis hábito de estudio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00325" y="7437735"/>
            <a:ext cx="3921639" cy="45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mejorar mi horario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07951" y="5051366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Tener prácticas más seguido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72861" y="6238331"/>
            <a:ext cx="4003121" cy="4048669"/>
          </a:xfrm>
          <a:custGeom>
            <a:avLst/>
            <a:gdLst/>
            <a:ahLst/>
            <a:cxnLst/>
            <a:rect l="l" t="t" r="r" b="b"/>
            <a:pathLst>
              <a:path w="4003121" h="4048669">
                <a:moveTo>
                  <a:pt x="0" y="0"/>
                </a:moveTo>
                <a:lnTo>
                  <a:pt x="4003122" y="0"/>
                </a:lnTo>
                <a:lnTo>
                  <a:pt x="4003122" y="4048669"/>
                </a:lnTo>
                <a:lnTo>
                  <a:pt x="0" y="404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93696" y="-331299"/>
            <a:ext cx="4003121" cy="4048669"/>
          </a:xfrm>
          <a:custGeom>
            <a:avLst/>
            <a:gdLst/>
            <a:ahLst/>
            <a:cxnLst/>
            <a:rect l="l" t="t" r="r" b="b"/>
            <a:pathLst>
              <a:path w="4003121" h="4048669">
                <a:moveTo>
                  <a:pt x="0" y="0"/>
                </a:moveTo>
                <a:lnTo>
                  <a:pt x="4003121" y="0"/>
                </a:lnTo>
                <a:lnTo>
                  <a:pt x="4003121" y="4048669"/>
                </a:lnTo>
                <a:lnTo>
                  <a:pt x="0" y="404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93696" y="6460260"/>
            <a:ext cx="3505680" cy="3604812"/>
          </a:xfrm>
          <a:custGeom>
            <a:avLst/>
            <a:gdLst/>
            <a:ahLst/>
            <a:cxnLst/>
            <a:rect l="l" t="t" r="r" b="b"/>
            <a:pathLst>
              <a:path w="3505680" h="3604812">
                <a:moveTo>
                  <a:pt x="3505680" y="0"/>
                </a:moveTo>
                <a:lnTo>
                  <a:pt x="0" y="0"/>
                </a:lnTo>
                <a:lnTo>
                  <a:pt x="0" y="3604812"/>
                </a:lnTo>
                <a:lnTo>
                  <a:pt x="3505680" y="3604812"/>
                </a:lnTo>
                <a:lnTo>
                  <a:pt x="35056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9376" y="81729"/>
            <a:ext cx="11189249" cy="326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CE6056"/>
                </a:solidFill>
                <a:latin typeface="Scripter"/>
                <a:ea typeface="Scripter"/>
                <a:cs typeface="Scripter"/>
                <a:sym typeface="Scripter"/>
              </a:rPr>
              <a:t>Metas a largo plazo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288624" y="307997"/>
            <a:ext cx="3505680" cy="3604812"/>
          </a:xfrm>
          <a:custGeom>
            <a:avLst/>
            <a:gdLst/>
            <a:ahLst/>
            <a:cxnLst/>
            <a:rect l="l" t="t" r="r" b="b"/>
            <a:pathLst>
              <a:path w="3505680" h="3604812">
                <a:moveTo>
                  <a:pt x="0" y="3604812"/>
                </a:moveTo>
                <a:lnTo>
                  <a:pt x="3505680" y="3604812"/>
                </a:lnTo>
                <a:lnTo>
                  <a:pt x="3505680" y="0"/>
                </a:lnTo>
                <a:lnTo>
                  <a:pt x="0" y="0"/>
                </a:lnTo>
                <a:lnTo>
                  <a:pt x="0" y="360481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19022" y="776224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983899" y="3347333"/>
            <a:ext cx="1130952" cy="113095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83899" y="4792832"/>
            <a:ext cx="1130952" cy="113095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83899" y="6238331"/>
            <a:ext cx="1130952" cy="113095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38745" y="2828610"/>
            <a:ext cx="4814888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843730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84373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85370" y="3578778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Graduarme con buen promedio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66622" y="3550203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66622" y="4981108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55991" y="6439333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85370" y="5007442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Estudiar ciencias forenses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85370" y="6457184"/>
            <a:ext cx="3921639" cy="45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Viajar a Rusia o praga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530" y="1189495"/>
            <a:ext cx="14232939" cy="7908010"/>
          </a:xfrm>
          <a:custGeom>
            <a:avLst/>
            <a:gdLst/>
            <a:ahLst/>
            <a:cxnLst/>
            <a:rect l="l" t="t" r="r" b="b"/>
            <a:pathLst>
              <a:path w="14232939" h="7908010">
                <a:moveTo>
                  <a:pt x="0" y="0"/>
                </a:moveTo>
                <a:lnTo>
                  <a:pt x="14232940" y="0"/>
                </a:lnTo>
                <a:lnTo>
                  <a:pt x="14232940" y="7908010"/>
                </a:lnTo>
                <a:lnTo>
                  <a:pt x="0" y="790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30754" y="3288372"/>
            <a:ext cx="9771523" cy="314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7B9B7A"/>
                </a:solidFill>
                <a:latin typeface="Scripter"/>
                <a:ea typeface="Scripter"/>
                <a:cs typeface="Scripter"/>
                <a:sym typeface="Scripter"/>
              </a:rPr>
              <a:t>Gracias</a:t>
            </a:r>
          </a:p>
        </p:txBody>
      </p:sp>
      <p:sp>
        <p:nvSpPr>
          <p:cNvPr id="4" name="Freeform 4"/>
          <p:cNvSpPr/>
          <p:nvPr/>
        </p:nvSpPr>
        <p:spPr>
          <a:xfrm>
            <a:off x="-700331" y="2343396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5" y="0"/>
                </a:lnTo>
                <a:lnTo>
                  <a:pt x="4931085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57246" y="2343396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5" y="0"/>
                </a:lnTo>
                <a:lnTo>
                  <a:pt x="4931085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93959">
            <a:off x="536369" y="7862200"/>
            <a:ext cx="2982323" cy="2792200"/>
          </a:xfrm>
          <a:custGeom>
            <a:avLst/>
            <a:gdLst/>
            <a:ahLst/>
            <a:cxnLst/>
            <a:rect l="l" t="t" r="r" b="b"/>
            <a:pathLst>
              <a:path w="2982323" h="2792200">
                <a:moveTo>
                  <a:pt x="0" y="0"/>
                </a:moveTo>
                <a:lnTo>
                  <a:pt x="2982323" y="0"/>
                </a:lnTo>
                <a:lnTo>
                  <a:pt x="298232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65365" y="3071147"/>
            <a:ext cx="9771523" cy="314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-593959" flipH="1">
            <a:off x="13322652" y="7701405"/>
            <a:ext cx="2982323" cy="2792200"/>
          </a:xfrm>
          <a:custGeom>
            <a:avLst/>
            <a:gdLst/>
            <a:ahLst/>
            <a:cxnLst/>
            <a:rect l="l" t="t" r="r" b="b"/>
            <a:pathLst>
              <a:path w="2982323" h="2792200">
                <a:moveTo>
                  <a:pt x="2982323" y="0"/>
                </a:moveTo>
                <a:lnTo>
                  <a:pt x="0" y="0"/>
                </a:lnTo>
                <a:lnTo>
                  <a:pt x="0" y="2792200"/>
                </a:lnTo>
                <a:lnTo>
                  <a:pt x="2982323" y="2792200"/>
                </a:lnTo>
                <a:lnTo>
                  <a:pt x="298232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cp:lastModifiedBy>Kid2 Inei</cp:lastModifiedBy>
  <cp:revision>2</cp:revision>
  <dcterms:created xsi:type="dcterms:W3CDTF">2006-08-16T00:00:00Z</dcterms:created>
  <dcterms:modified xsi:type="dcterms:W3CDTF">2024-09-23T06:44:27Z</dcterms:modified>
  <dc:identifier>DAGRjewQvec</dc:identifier>
</cp:coreProperties>
</file>