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9D5652-1014-0647-9303-EA101EF55C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9624742-FE56-0FA2-B20F-793819338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EDBF96-9BF4-4F3B-DC70-B3EC5944E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0278871-8307-C9BA-49ED-355794881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3B9E6F-351A-50F1-E092-B0419D0F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15484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080F8-A42F-3BBF-13B4-BE6185F3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233244-8286-A830-BD5F-9DC135E2DF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1D24EC-EF0D-259D-8BB8-B43B26E0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8ED813-899E-8BD2-CE16-B0A4D03BA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EB5DC88-7B33-EE3C-68D5-96E732905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12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FACC0C5-B8B8-253F-C3D0-BBFF14EAB7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48FF080-CA1F-3B3D-6ECA-A93E0B4F1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528AFA-8351-6664-C4F7-DDC052F5C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D4279E-98D5-D72B-E4DB-ECE87EE3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C8820F-6616-0BD5-FC2A-F3539DF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5046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8FFD26-C46C-560C-2119-3096697AA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998F00-33E5-063F-D3A6-DC89D4ADE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F588A5-46A8-B97F-4E8A-E9ADF40DF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D8AF24-DB39-C2F1-16F5-29118EE3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98A81D-B38C-252F-1DC6-FA044119A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6152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B9CAE5-7B45-7743-8336-020D6A91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E01730-9375-7122-5ECE-87B3123BE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FF0B18-1CAC-C1AF-1AFE-678B61BA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8AF57F-CA22-81A8-951D-71BD0565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902275-84AE-0ECE-341B-65F7A359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075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DA095-F66F-617F-537F-C219B64E6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A7FED6-BD25-92AD-A23F-EEB22CB17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6648EA-ADEA-E4CC-904C-7A61A7C6A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AE684A3-FA96-1C05-FA18-4CDCD5DDF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1253C1-F607-58C4-2795-F33313AB7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1529AA9-57B3-5147-BE41-805131AF8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123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E76098-D5EC-8A71-2E1D-5AF33F8FC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BCEC2AA-CA35-E31F-F2C3-C57BEACB4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1FDAD0-8B8C-4AA9-E63C-3B597BA6F9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1A9FA4D-0AA7-1EB1-E09A-DD0579E106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4B03B8-5083-FD82-6C64-FA3313154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7A11CF8-FF83-29E9-D782-E6DF11D42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9D4AED-265B-0AF6-8C85-C9CC5F07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3F5101D-4F6C-8817-6393-9EA4953A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4610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E3D53-BD5C-1BF1-ABCE-9A52FA290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619476-C4EF-7003-89D4-3A2C3E5DF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3A1AE39-D7DA-4BC3-A17E-91CBEB92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B99C99-9282-A08E-769D-09C055880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974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399B642-1756-0013-7CA2-D32B209A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9E9FA14-CF77-F877-8E2C-7585B054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681130-EF69-C030-BE6A-F163D9B84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7976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EAE9F4-49B7-129F-45F4-C7E1DE82A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503359-BA1B-E010-00C4-8900CF95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16FC5-4B8B-80BC-1467-E7E978429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752A97-C088-96C7-9880-37C18865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A76FA8-DF0E-F903-1345-1A023A8FD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21D98F-EEF2-FA6D-4756-5D06C283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2149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22FFD2-7384-BD9B-1006-D44390629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C96FBE7-5E08-AA79-0AC0-3819E53251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5AC16AA-9EED-9078-BB07-442AD1568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7E0283-D089-D9ED-45CE-2F5D0E0C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F507941-5AD5-39C5-7D5F-C74FDF408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24B842-68ED-62D2-95FE-85A8683D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161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051C0D-C138-DB3C-A735-3BA4CF1A2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BE9406-1D84-A5BA-2F84-ABA4CB1CD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2CABB2-504B-83D8-210D-3962C83732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2B957D-7284-9A42-8EA5-5C64430EA847}" type="datetimeFigureOut">
              <a:rPr lang="es-MX" smtClean="0"/>
              <a:t>22/09/24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FBEADB-EA90-1FE5-C429-D99927FF7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11775A-4F09-62A1-B5A6-6BD5A3BBDE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909FE1-FAB9-4946-A651-8D2156A937F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491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3ACE50-BE2F-0DB0-C2EB-D146BE88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05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3A7218E-E92B-6F3E-6063-AE1BC85DE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80459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93341AD8-A439-F28E-5C3E-4C8C449AF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89918E2-BA0A-3891-7271-D4C093ABE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89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5E2544C-872E-E718-D4F7-090862F61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29203F7-95EA-5DEE-1D6D-8CB168F6F3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960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36F8673-8A7B-DCFE-047A-0E18E1D6F9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6597897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Yuliana LR</dc:creator>
  <cp:lastModifiedBy>Yuliana LR</cp:lastModifiedBy>
  <cp:revision>1</cp:revision>
  <dcterms:created xsi:type="dcterms:W3CDTF">2024-09-23T05:28:40Z</dcterms:created>
  <dcterms:modified xsi:type="dcterms:W3CDTF">2024-09-23T05:30:26Z</dcterms:modified>
</cp:coreProperties>
</file>