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6858000" cy="9144000"/>
  <p:embeddedFontLst>
    <p:embeddedFont>
      <p:font typeface="Ballpoint" charset="1" panose="00000000000000000000"/>
      <p:regular r:id="rId13"/>
    </p:embeddedFont>
    <p:embeddedFont>
      <p:font typeface="A Day Without Sun Text Bold" charset="1" panose="02000506000000090004"/>
      <p:regular r:id="rId14"/>
    </p:embeddedFont>
    <p:embeddedFont>
      <p:font typeface="Dekko" charset="1" panose="00000500000000000000"/>
      <p:regular r:id="rId15"/>
    </p:embeddedFont>
    <p:embeddedFont>
      <p:font typeface="Open Sans Bold" charset="1" panose="020B0806030504020204"/>
      <p:regular r:id="rId16"/>
    </p:embeddedFont>
    <p:embeddedFont>
      <p:font typeface="Open Sans" charset="1" panose="020B0606030504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18.pn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16.png" Type="http://schemas.openxmlformats.org/officeDocument/2006/relationships/image"/><Relationship Id="rId5" Target="../media/image24.png" Type="http://schemas.openxmlformats.org/officeDocument/2006/relationships/image"/><Relationship Id="rId6" Target="../media/image25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16.png" Type="http://schemas.openxmlformats.org/officeDocument/2006/relationships/image"/><Relationship Id="rId5" Target="../media/image24.png" Type="http://schemas.openxmlformats.org/officeDocument/2006/relationships/image"/><Relationship Id="rId6" Target="../media/image32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16.png" Type="http://schemas.openxmlformats.org/officeDocument/2006/relationships/image"/><Relationship Id="rId5" Target="../media/image24.png" Type="http://schemas.openxmlformats.org/officeDocument/2006/relationships/image"/><Relationship Id="rId6" Target="../media/image33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2" Target="../media/image1.jpeg" Type="http://schemas.openxmlformats.org/officeDocument/2006/relationships/image"/><Relationship Id="rId3" Target="../media/image23.png" Type="http://schemas.openxmlformats.org/officeDocument/2006/relationships/image"/><Relationship Id="rId4" Target="../media/image16.png" Type="http://schemas.openxmlformats.org/officeDocument/2006/relationships/image"/><Relationship Id="rId5" Target="../media/image24.png" Type="http://schemas.openxmlformats.org/officeDocument/2006/relationships/image"/><Relationship Id="rId6" Target="../media/image34.png" Type="http://schemas.openxmlformats.org/officeDocument/2006/relationships/image"/><Relationship Id="rId7" Target="../media/image26.png" Type="http://schemas.openxmlformats.org/officeDocument/2006/relationships/image"/><Relationship Id="rId8" Target="../media/image27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2" Target="../media/image1.jpeg" Type="http://schemas.openxmlformats.org/officeDocument/2006/relationships/image"/><Relationship Id="rId3" Target="../media/image35.png" Type="http://schemas.openxmlformats.org/officeDocument/2006/relationships/image"/><Relationship Id="rId4" Target="../media/image36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2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976154">
            <a:off x="3179887" y="-2087389"/>
            <a:ext cx="11386258" cy="14461778"/>
          </a:xfrm>
          <a:custGeom>
            <a:avLst/>
            <a:gdLst/>
            <a:ahLst/>
            <a:cxnLst/>
            <a:rect r="r" b="b" t="t" l="l"/>
            <a:pathLst>
              <a:path h="14461778" w="11386258">
                <a:moveTo>
                  <a:pt x="0" y="0"/>
                </a:moveTo>
                <a:lnTo>
                  <a:pt x="11386258" y="0"/>
                </a:lnTo>
                <a:lnTo>
                  <a:pt x="11386258" y="14461778"/>
                </a:lnTo>
                <a:lnTo>
                  <a:pt x="0" y="14461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1060722">
            <a:off x="304583" y="1362589"/>
            <a:ext cx="4562127" cy="4588963"/>
          </a:xfrm>
          <a:custGeom>
            <a:avLst/>
            <a:gdLst/>
            <a:ahLst/>
            <a:cxnLst/>
            <a:rect r="r" b="b" t="t" l="l"/>
            <a:pathLst>
              <a:path h="4588963" w="4562127">
                <a:moveTo>
                  <a:pt x="4562126" y="0"/>
                </a:moveTo>
                <a:lnTo>
                  <a:pt x="0" y="0"/>
                </a:lnTo>
                <a:lnTo>
                  <a:pt x="0" y="4588963"/>
                </a:lnTo>
                <a:lnTo>
                  <a:pt x="4562126" y="4588963"/>
                </a:lnTo>
                <a:lnTo>
                  <a:pt x="4562126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71662">
            <a:off x="1556484" y="2783598"/>
            <a:ext cx="2058324" cy="1968507"/>
          </a:xfrm>
          <a:custGeom>
            <a:avLst/>
            <a:gdLst/>
            <a:ahLst/>
            <a:cxnLst/>
            <a:rect r="r" b="b" t="t" l="l"/>
            <a:pathLst>
              <a:path h="1968507" w="2058324">
                <a:moveTo>
                  <a:pt x="0" y="0"/>
                </a:moveTo>
                <a:lnTo>
                  <a:pt x="2058324" y="0"/>
                </a:lnTo>
                <a:lnTo>
                  <a:pt x="2058324" y="1968507"/>
                </a:lnTo>
                <a:lnTo>
                  <a:pt x="0" y="1968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98986">
            <a:off x="13347198" y="4998174"/>
            <a:ext cx="4581499" cy="4608449"/>
          </a:xfrm>
          <a:custGeom>
            <a:avLst/>
            <a:gdLst/>
            <a:ahLst/>
            <a:cxnLst/>
            <a:rect r="r" b="b" t="t" l="l"/>
            <a:pathLst>
              <a:path h="4608449" w="4581499">
                <a:moveTo>
                  <a:pt x="4581498" y="0"/>
                </a:moveTo>
                <a:lnTo>
                  <a:pt x="0" y="0"/>
                </a:lnTo>
                <a:lnTo>
                  <a:pt x="0" y="4608448"/>
                </a:lnTo>
                <a:lnTo>
                  <a:pt x="4581498" y="4608448"/>
                </a:lnTo>
                <a:lnTo>
                  <a:pt x="458149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625057" y="6359656"/>
            <a:ext cx="2025780" cy="1966848"/>
          </a:xfrm>
          <a:custGeom>
            <a:avLst/>
            <a:gdLst/>
            <a:ahLst/>
            <a:cxnLst/>
            <a:rect r="r" b="b" t="t" l="l"/>
            <a:pathLst>
              <a:path h="1966848" w="2025780">
                <a:moveTo>
                  <a:pt x="0" y="0"/>
                </a:moveTo>
                <a:lnTo>
                  <a:pt x="2025780" y="0"/>
                </a:lnTo>
                <a:lnTo>
                  <a:pt x="2025780" y="1966848"/>
                </a:lnTo>
                <a:lnTo>
                  <a:pt x="0" y="1966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01211" y="2628194"/>
            <a:ext cx="7389489" cy="23049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800"/>
              </a:lnSpc>
              <a:spcBef>
                <a:spcPct val="0"/>
              </a:spcBef>
            </a:pPr>
            <a:r>
              <a:rPr lang="en-US" sz="12000" spc="131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SEGMENTACION</a:t>
            </a:r>
          </a:p>
        </p:txBody>
      </p:sp>
      <p:sp>
        <p:nvSpPr>
          <p:cNvPr name="Freeform 9" id="9"/>
          <p:cNvSpPr/>
          <p:nvPr/>
        </p:nvSpPr>
        <p:spPr>
          <a:xfrm flipH="true" flipV="false" rot="3459258">
            <a:off x="12675184" y="1179570"/>
            <a:ext cx="2506725" cy="3905663"/>
          </a:xfrm>
          <a:custGeom>
            <a:avLst/>
            <a:gdLst/>
            <a:ahLst/>
            <a:cxnLst/>
            <a:rect r="r" b="b" t="t" l="l"/>
            <a:pathLst>
              <a:path h="3905663" w="2506725">
                <a:moveTo>
                  <a:pt x="2506725" y="0"/>
                </a:moveTo>
                <a:lnTo>
                  <a:pt x="0" y="0"/>
                </a:lnTo>
                <a:lnTo>
                  <a:pt x="0" y="3905662"/>
                </a:lnTo>
                <a:lnTo>
                  <a:pt x="2506725" y="3905662"/>
                </a:lnTo>
                <a:lnTo>
                  <a:pt x="250672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4245636">
            <a:off x="2406211" y="5888335"/>
            <a:ext cx="1705687" cy="3374560"/>
          </a:xfrm>
          <a:custGeom>
            <a:avLst/>
            <a:gdLst/>
            <a:ahLst/>
            <a:cxnLst/>
            <a:rect r="r" b="b" t="t" l="l"/>
            <a:pathLst>
              <a:path h="3374560" w="1705687">
                <a:moveTo>
                  <a:pt x="1705687" y="0"/>
                </a:moveTo>
                <a:lnTo>
                  <a:pt x="0" y="0"/>
                </a:lnTo>
                <a:lnTo>
                  <a:pt x="0" y="3374560"/>
                </a:lnTo>
                <a:lnTo>
                  <a:pt x="1705687" y="3374560"/>
                </a:lnTo>
                <a:lnTo>
                  <a:pt x="170568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488334">
            <a:off x="8906108" y="6996592"/>
            <a:ext cx="3788362" cy="737009"/>
          </a:xfrm>
          <a:custGeom>
            <a:avLst/>
            <a:gdLst/>
            <a:ahLst/>
            <a:cxnLst/>
            <a:rect r="r" b="b" t="t" l="l"/>
            <a:pathLst>
              <a:path h="737009" w="3788362">
                <a:moveTo>
                  <a:pt x="0" y="0"/>
                </a:moveTo>
                <a:lnTo>
                  <a:pt x="3788362" y="0"/>
                </a:lnTo>
                <a:lnTo>
                  <a:pt x="3788362" y="737009"/>
                </a:lnTo>
                <a:lnTo>
                  <a:pt x="0" y="7370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942676" y="4599803"/>
            <a:ext cx="11051410" cy="2765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399"/>
              </a:lnSpc>
              <a:spcBef>
                <a:spcPct val="0"/>
              </a:spcBef>
            </a:pPr>
            <a:r>
              <a:rPr lang="en-US" b="true" sz="15999" spc="175">
                <a:solidFill>
                  <a:srgbClr val="000000"/>
                </a:solidFill>
                <a:latin typeface="A Day Without Sun Text Bold"/>
                <a:ea typeface="A Day Without Sun Text Bold"/>
                <a:cs typeface="A Day Without Sun Text Bold"/>
                <a:sym typeface="A Day Without Sun Text Bold"/>
              </a:rPr>
              <a:t>MERCADO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24192" y="4160264"/>
            <a:ext cx="2463157" cy="2375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7423"/>
              </a:lnSpc>
              <a:spcBef>
                <a:spcPct val="0"/>
              </a:spcBef>
            </a:pPr>
            <a:r>
              <a:rPr lang="en-US" sz="12445" spc="136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de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1813" y="1475913"/>
            <a:ext cx="10016388" cy="7413986"/>
          </a:xfrm>
          <a:custGeom>
            <a:avLst/>
            <a:gdLst/>
            <a:ahLst/>
            <a:cxnLst/>
            <a:rect r="r" b="b" t="t" l="l"/>
            <a:pathLst>
              <a:path h="7413986" w="10016388">
                <a:moveTo>
                  <a:pt x="0" y="0"/>
                </a:moveTo>
                <a:lnTo>
                  <a:pt x="10016388" y="0"/>
                </a:lnTo>
                <a:lnTo>
                  <a:pt x="10016388" y="7413986"/>
                </a:lnTo>
                <a:lnTo>
                  <a:pt x="0" y="7413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6385">
            <a:off x="2122576" y="1302958"/>
            <a:ext cx="879086" cy="877590"/>
          </a:xfrm>
          <a:custGeom>
            <a:avLst/>
            <a:gdLst/>
            <a:ahLst/>
            <a:cxnLst/>
            <a:rect r="r" b="b" t="t" l="l"/>
            <a:pathLst>
              <a:path h="877590" w="879086">
                <a:moveTo>
                  <a:pt x="0" y="0"/>
                </a:moveTo>
                <a:lnTo>
                  <a:pt x="879086" y="0"/>
                </a:lnTo>
                <a:lnTo>
                  <a:pt x="879086" y="877591"/>
                </a:lnTo>
                <a:lnTo>
                  <a:pt x="0" y="8775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967176" y="314970"/>
            <a:ext cx="5838726" cy="6717696"/>
            <a:chOff x="0" y="0"/>
            <a:chExt cx="7784968" cy="8956928"/>
          </a:xfrm>
        </p:grpSpPr>
        <p:sp>
          <p:nvSpPr>
            <p:cNvPr name="Freeform 6" id="6"/>
            <p:cNvSpPr/>
            <p:nvPr/>
          </p:nvSpPr>
          <p:spPr>
            <a:xfrm flipH="false" flipV="false" rot="-475827">
              <a:off x="2323354" y="7595386"/>
              <a:ext cx="5127425" cy="1012666"/>
            </a:xfrm>
            <a:custGeom>
              <a:avLst/>
              <a:gdLst/>
              <a:ahLst/>
              <a:cxnLst/>
              <a:rect r="r" b="b" t="t" l="l"/>
              <a:pathLst>
                <a:path h="1012666" w="5127425">
                  <a:moveTo>
                    <a:pt x="0" y="0"/>
                  </a:moveTo>
                  <a:lnTo>
                    <a:pt x="5127425" y="0"/>
                  </a:lnTo>
                  <a:lnTo>
                    <a:pt x="5127425" y="1012666"/>
                  </a:lnTo>
                  <a:lnTo>
                    <a:pt x="0" y="1012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>
              <a:grpSpLocks noChangeAspect="true"/>
            </p:cNvGrpSpPr>
            <p:nvPr/>
          </p:nvGrpSpPr>
          <p:grpSpPr>
            <a:xfrm rot="-494988">
              <a:off x="526287" y="442546"/>
              <a:ext cx="6732393" cy="7821089"/>
              <a:chOff x="0" y="0"/>
              <a:chExt cx="546608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439410" cy="6348730"/>
              </a:xfrm>
              <a:custGeom>
                <a:avLst/>
                <a:gdLst/>
                <a:ahLst/>
                <a:cxnLst/>
                <a:rect r="r" b="b" t="t" l="l"/>
                <a:pathLst>
                  <a:path h="6348730" w="543941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</p:sp>
          <p:sp>
            <p:nvSpPr>
              <p:cNvPr name="Freeform 9" id="9"/>
              <p:cNvSpPr/>
              <p:nvPr/>
            </p:nvSpPr>
            <p:spPr>
              <a:xfrm flipH="false" flipV="false" rot="0"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r="r" b="b" t="t" l="l"/>
                <a:pathLst>
                  <a:path h="4693920" w="488950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6916" t="0" r="-6916" b="0"/>
                </a:stretch>
              </a:blipFill>
            </p:spPr>
          </p:sp>
          <p:sp>
            <p:nvSpPr>
              <p:cNvPr name="Freeform 10" id="10"/>
              <p:cNvSpPr/>
              <p:nvPr/>
            </p:nvSpPr>
            <p:spPr>
              <a:xfrm flipH="false" flipV="false" rot="0"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r="r" b="b" t="t" l="l"/>
                <a:pathLst>
                  <a:path h="6342380" w="545719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7620" y="0"/>
                <a:ext cx="5458460" cy="6344920"/>
              </a:xfrm>
              <a:custGeom>
                <a:avLst/>
                <a:gdLst/>
                <a:ahLst/>
                <a:cxnLst/>
                <a:rect r="r" b="b" t="t" l="l"/>
                <a:pathLst>
                  <a:path h="6344920" w="545846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466935">
            <a:off x="8876575" y="4361573"/>
            <a:ext cx="5094172" cy="5917951"/>
            <a:chOff x="0" y="0"/>
            <a:chExt cx="5466080" cy="6350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10102" r="-59544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115856">
            <a:off x="2602784" y="2486917"/>
            <a:ext cx="6299688" cy="2519875"/>
          </a:xfrm>
          <a:custGeom>
            <a:avLst/>
            <a:gdLst/>
            <a:ahLst/>
            <a:cxnLst/>
            <a:rect r="r" b="b" t="t" l="l"/>
            <a:pathLst>
              <a:path h="2519875" w="6299688">
                <a:moveTo>
                  <a:pt x="0" y="0"/>
                </a:moveTo>
                <a:lnTo>
                  <a:pt x="6299688" y="0"/>
                </a:lnTo>
                <a:lnTo>
                  <a:pt x="6299688" y="2519875"/>
                </a:lnTo>
                <a:lnTo>
                  <a:pt x="0" y="2519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320318" y="1741753"/>
            <a:ext cx="1128001" cy="1903069"/>
          </a:xfrm>
          <a:custGeom>
            <a:avLst/>
            <a:gdLst/>
            <a:ahLst/>
            <a:cxnLst/>
            <a:rect r="r" b="b" t="t" l="l"/>
            <a:pathLst>
              <a:path h="1903069" w="1128001">
                <a:moveTo>
                  <a:pt x="0" y="0"/>
                </a:moveTo>
                <a:lnTo>
                  <a:pt x="1128001" y="0"/>
                </a:lnTo>
                <a:lnTo>
                  <a:pt x="1128001" y="1903070"/>
                </a:lnTo>
                <a:lnTo>
                  <a:pt x="0" y="19030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424109">
            <a:off x="15506447" y="7208700"/>
            <a:ext cx="1128001" cy="1903069"/>
          </a:xfrm>
          <a:custGeom>
            <a:avLst/>
            <a:gdLst/>
            <a:ahLst/>
            <a:cxnLst/>
            <a:rect r="r" b="b" t="t" l="l"/>
            <a:pathLst>
              <a:path h="1903069" w="1128001">
                <a:moveTo>
                  <a:pt x="0" y="0"/>
                </a:moveTo>
                <a:lnTo>
                  <a:pt x="1128001" y="0"/>
                </a:lnTo>
                <a:lnTo>
                  <a:pt x="1128001" y="1903069"/>
                </a:lnTo>
                <a:lnTo>
                  <a:pt x="0" y="19030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753223" y="2600246"/>
            <a:ext cx="8185671" cy="1781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96"/>
              </a:lnSpc>
              <a:spcBef>
                <a:spcPct val="0"/>
              </a:spcBef>
            </a:pPr>
            <a:r>
              <a:rPr lang="en-US" sz="9354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SABRITAS</a:t>
            </a:r>
          </a:p>
        </p:txBody>
      </p:sp>
      <p:sp>
        <p:nvSpPr>
          <p:cNvPr name="TextBox 21" id="21"/>
          <p:cNvSpPr txBox="true"/>
          <p:nvPr/>
        </p:nvSpPr>
        <p:spPr>
          <a:xfrm rot="30344">
            <a:off x="2803210" y="5318434"/>
            <a:ext cx="5733762" cy="28854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4"/>
              </a:lnSpc>
            </a:pPr>
            <a:r>
              <a:rPr lang="en-US" sz="2499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Sabritas es una empresa mexicana de botanas que fue fundada en 1943 por Pedro Marcos Noriega en la Ciudad de México. Inicialmente se llamaba Golosinas y Productos Selectos, y se dedicaba a la producción y venta de papas fritas y otras botanas.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4411">
            <a:off x="696085" y="1031577"/>
            <a:ext cx="9498257" cy="13605495"/>
          </a:xfrm>
          <a:custGeom>
            <a:avLst/>
            <a:gdLst/>
            <a:ahLst/>
            <a:cxnLst/>
            <a:rect r="r" b="b" t="t" l="l"/>
            <a:pathLst>
              <a:path h="13605495" w="9498257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932"/>
            </a:stretch>
          </a:blipFill>
        </p:spPr>
      </p:sp>
      <p:grpSp>
        <p:nvGrpSpPr>
          <p:cNvPr name="Group 4" id="4"/>
          <p:cNvGrpSpPr/>
          <p:nvPr/>
        </p:nvGrpSpPr>
        <p:grpSpPr>
          <a:xfrm rot="-461096">
            <a:off x="10793296" y="1159034"/>
            <a:ext cx="5905974" cy="8772471"/>
            <a:chOff x="0" y="0"/>
            <a:chExt cx="7874632" cy="11696629"/>
          </a:xfrm>
        </p:grpSpPr>
        <p:sp>
          <p:nvSpPr>
            <p:cNvPr name="Freeform 5" id="5"/>
            <p:cNvSpPr/>
            <p:nvPr/>
          </p:nvSpPr>
          <p:spPr>
            <a:xfrm flipH="false" flipV="false" rot="-72509">
              <a:off x="874027" y="10354586"/>
              <a:ext cx="6451405" cy="1274152"/>
            </a:xfrm>
            <a:custGeom>
              <a:avLst/>
              <a:gdLst/>
              <a:ahLst/>
              <a:cxnLst/>
              <a:rect r="r" b="b" t="t" l="l"/>
              <a:pathLst>
                <a:path h="1274152" w="6451405">
                  <a:moveTo>
                    <a:pt x="0" y="0"/>
                  </a:moveTo>
                  <a:lnTo>
                    <a:pt x="6451405" y="0"/>
                  </a:lnTo>
                  <a:lnTo>
                    <a:pt x="6451405" y="1274152"/>
                  </a:lnTo>
                  <a:lnTo>
                    <a:pt x="0" y="1274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21510">
              <a:off x="34414" y="24313"/>
              <a:ext cx="7805804" cy="11024243"/>
              <a:chOff x="0" y="0"/>
              <a:chExt cx="3267456" cy="461467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67456" cy="4618736"/>
              </a:xfrm>
              <a:custGeom>
                <a:avLst/>
                <a:gdLst/>
                <a:ahLst/>
                <a:cxnLst/>
                <a:rect r="r" b="b" t="t" l="l"/>
                <a:pathLst>
                  <a:path h="4618736" w="3267456">
                    <a:moveTo>
                      <a:pt x="3267456" y="4618736"/>
                    </a:moveTo>
                    <a:lnTo>
                      <a:pt x="0" y="4618736"/>
                    </a:lnTo>
                    <a:lnTo>
                      <a:pt x="0" y="0"/>
                    </a:lnTo>
                    <a:lnTo>
                      <a:pt x="3267456" y="0"/>
                    </a:lnTo>
                    <a:lnTo>
                      <a:pt x="3267456" y="4618736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" t="0" r="-4" b="0"/>
                </a:stretch>
              </a:blip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56770" y="48203"/>
                <a:ext cx="3142190" cy="3592604"/>
              </a:xfrm>
              <a:custGeom>
                <a:avLst/>
                <a:gdLst/>
                <a:ahLst/>
                <a:cxnLst/>
                <a:rect r="r" b="b" t="t" l="l"/>
                <a:pathLst>
                  <a:path h="3592604" w="3142190">
                    <a:moveTo>
                      <a:pt x="3142190" y="35325"/>
                    </a:moveTo>
                    <a:lnTo>
                      <a:pt x="3106219" y="3592604"/>
                    </a:lnTo>
                    <a:lnTo>
                      <a:pt x="0" y="3558211"/>
                    </a:lnTo>
                    <a:lnTo>
                      <a:pt x="28183" y="0"/>
                    </a:lnTo>
                    <a:lnTo>
                      <a:pt x="3142190" y="35325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82394" t="0" r="-45704" b="0"/>
                </a:stretch>
              </a:blipFill>
            </p:spPr>
          </p:sp>
        </p:grpSp>
      </p:grpSp>
      <p:sp>
        <p:nvSpPr>
          <p:cNvPr name="Freeform 9" id="9"/>
          <p:cNvSpPr/>
          <p:nvPr/>
        </p:nvSpPr>
        <p:spPr>
          <a:xfrm flipH="false" flipV="false" rot="-10440318">
            <a:off x="15175589" y="537318"/>
            <a:ext cx="515542" cy="2100354"/>
          </a:xfrm>
          <a:custGeom>
            <a:avLst/>
            <a:gdLst/>
            <a:ahLst/>
            <a:cxnLst/>
            <a:rect r="r" b="b" t="t" l="l"/>
            <a:pathLst>
              <a:path h="2100354" w="515542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15239958" y="2564487"/>
            <a:ext cx="5247851" cy="2366304"/>
          </a:xfrm>
          <a:custGeom>
            <a:avLst/>
            <a:gdLst/>
            <a:ahLst/>
            <a:cxnLst/>
            <a:rect r="r" b="b" t="t" l="l"/>
            <a:pathLst>
              <a:path h="2366304" w="5247851">
                <a:moveTo>
                  <a:pt x="5247850" y="0"/>
                </a:moveTo>
                <a:lnTo>
                  <a:pt x="0" y="0"/>
                </a:lnTo>
                <a:lnTo>
                  <a:pt x="0" y="2366303"/>
                </a:lnTo>
                <a:lnTo>
                  <a:pt x="5247850" y="2366303"/>
                </a:lnTo>
                <a:lnTo>
                  <a:pt x="524785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5325812">
            <a:off x="5297018" y="1478122"/>
            <a:ext cx="667579" cy="5321282"/>
          </a:xfrm>
          <a:custGeom>
            <a:avLst/>
            <a:gdLst/>
            <a:ahLst/>
            <a:cxnLst/>
            <a:rect r="r" b="b" t="t" l="l"/>
            <a:pathLst>
              <a:path h="5321282" w="667579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87563" y="1956264"/>
            <a:ext cx="8115300" cy="2302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PUBLICIDAD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29052" y="5478594"/>
            <a:ext cx="5432322" cy="357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SEGMENTACIÓN: PSICOGRÁFICO</a:t>
            </a:r>
          </a:p>
          <a:p>
            <a:pPr algn="ctr">
              <a:lnSpc>
                <a:spcPts val="4759"/>
              </a:lnSpc>
            </a:pPr>
          </a:p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INCLUSO LAS CELEBRIDADES QUIEREN COMER SABRITAS</a:t>
            </a:r>
          </a:p>
        </p:txBody>
      </p:sp>
      <p:sp>
        <p:nvSpPr>
          <p:cNvPr name="TextBox 14" id="14"/>
          <p:cNvSpPr txBox="true"/>
          <p:nvPr/>
        </p:nvSpPr>
        <p:spPr>
          <a:xfrm rot="-422424">
            <a:off x="11308822" y="8068399"/>
            <a:ext cx="5432322" cy="8602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u="sng">
                <a:solidFill>
                  <a:srgbClr val="004AAD"/>
                </a:solidFill>
                <a:latin typeface="Open Sans"/>
                <a:ea typeface="Open Sans"/>
                <a:cs typeface="Open Sans"/>
                <a:sym typeface="Open Sans"/>
              </a:rPr>
              <a:t>HTTPS://WWW.YOUTUBE.COM/WATCH?V=XJVOYKUFJO0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4411">
            <a:off x="696085" y="1031577"/>
            <a:ext cx="9498257" cy="13605495"/>
          </a:xfrm>
          <a:custGeom>
            <a:avLst/>
            <a:gdLst/>
            <a:ahLst/>
            <a:cxnLst/>
            <a:rect r="r" b="b" t="t" l="l"/>
            <a:pathLst>
              <a:path h="13605495" w="9498257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932"/>
            </a:stretch>
          </a:blipFill>
        </p:spPr>
      </p:sp>
      <p:grpSp>
        <p:nvGrpSpPr>
          <p:cNvPr name="Group 4" id="4"/>
          <p:cNvGrpSpPr/>
          <p:nvPr/>
        </p:nvGrpSpPr>
        <p:grpSpPr>
          <a:xfrm rot="-461096">
            <a:off x="10793296" y="1159034"/>
            <a:ext cx="5905974" cy="8772471"/>
            <a:chOff x="0" y="0"/>
            <a:chExt cx="7874632" cy="11696629"/>
          </a:xfrm>
        </p:grpSpPr>
        <p:sp>
          <p:nvSpPr>
            <p:cNvPr name="Freeform 5" id="5"/>
            <p:cNvSpPr/>
            <p:nvPr/>
          </p:nvSpPr>
          <p:spPr>
            <a:xfrm flipH="false" flipV="false" rot="-72509">
              <a:off x="874027" y="10354586"/>
              <a:ext cx="6451405" cy="1274152"/>
            </a:xfrm>
            <a:custGeom>
              <a:avLst/>
              <a:gdLst/>
              <a:ahLst/>
              <a:cxnLst/>
              <a:rect r="r" b="b" t="t" l="l"/>
              <a:pathLst>
                <a:path h="1274152" w="6451405">
                  <a:moveTo>
                    <a:pt x="0" y="0"/>
                  </a:moveTo>
                  <a:lnTo>
                    <a:pt x="6451405" y="0"/>
                  </a:lnTo>
                  <a:lnTo>
                    <a:pt x="6451405" y="1274152"/>
                  </a:lnTo>
                  <a:lnTo>
                    <a:pt x="0" y="1274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21510">
              <a:off x="34414" y="24313"/>
              <a:ext cx="7805804" cy="11024243"/>
              <a:chOff x="0" y="0"/>
              <a:chExt cx="3267456" cy="461467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67456" cy="4618736"/>
              </a:xfrm>
              <a:custGeom>
                <a:avLst/>
                <a:gdLst/>
                <a:ahLst/>
                <a:cxnLst/>
                <a:rect r="r" b="b" t="t" l="l"/>
                <a:pathLst>
                  <a:path h="4618736" w="3267456">
                    <a:moveTo>
                      <a:pt x="3267456" y="4618736"/>
                    </a:moveTo>
                    <a:lnTo>
                      <a:pt x="0" y="4618736"/>
                    </a:lnTo>
                    <a:lnTo>
                      <a:pt x="0" y="0"/>
                    </a:lnTo>
                    <a:lnTo>
                      <a:pt x="3267456" y="0"/>
                    </a:lnTo>
                    <a:lnTo>
                      <a:pt x="3267456" y="4618736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" t="0" r="-4" b="0"/>
                </a:stretch>
              </a:blip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56770" y="48203"/>
                <a:ext cx="3142190" cy="3592604"/>
              </a:xfrm>
              <a:custGeom>
                <a:avLst/>
                <a:gdLst/>
                <a:ahLst/>
                <a:cxnLst/>
                <a:rect r="r" b="b" t="t" l="l"/>
                <a:pathLst>
                  <a:path h="3592604" w="3142190">
                    <a:moveTo>
                      <a:pt x="3142190" y="35325"/>
                    </a:moveTo>
                    <a:lnTo>
                      <a:pt x="3106219" y="3592604"/>
                    </a:lnTo>
                    <a:lnTo>
                      <a:pt x="0" y="3558211"/>
                    </a:lnTo>
                    <a:lnTo>
                      <a:pt x="28183" y="0"/>
                    </a:lnTo>
                    <a:lnTo>
                      <a:pt x="3142190" y="35325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71632" t="0" r="-71632" b="0"/>
                </a:stretch>
              </a:blipFill>
            </p:spPr>
          </p:sp>
        </p:grpSp>
      </p:grpSp>
      <p:sp>
        <p:nvSpPr>
          <p:cNvPr name="Freeform 9" id="9"/>
          <p:cNvSpPr/>
          <p:nvPr/>
        </p:nvSpPr>
        <p:spPr>
          <a:xfrm flipH="false" flipV="false" rot="-10440318">
            <a:off x="15175589" y="537318"/>
            <a:ext cx="515542" cy="2100354"/>
          </a:xfrm>
          <a:custGeom>
            <a:avLst/>
            <a:gdLst/>
            <a:ahLst/>
            <a:cxnLst/>
            <a:rect r="r" b="b" t="t" l="l"/>
            <a:pathLst>
              <a:path h="2100354" w="515542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325812">
            <a:off x="5297018" y="1478122"/>
            <a:ext cx="667579" cy="5321282"/>
          </a:xfrm>
          <a:custGeom>
            <a:avLst/>
            <a:gdLst/>
            <a:ahLst/>
            <a:cxnLst/>
            <a:rect r="r" b="b" t="t" l="l"/>
            <a:pathLst>
              <a:path h="5321282" w="667579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7563" y="1956264"/>
            <a:ext cx="8115300" cy="2302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PUBLICIDAD</a:t>
            </a:r>
          </a:p>
        </p:txBody>
      </p:sp>
      <p:sp>
        <p:nvSpPr>
          <p:cNvPr name="TextBox 12" id="12"/>
          <p:cNvSpPr txBox="true"/>
          <p:nvPr/>
        </p:nvSpPr>
        <p:spPr>
          <a:xfrm rot="-461096">
            <a:off x="11176890" y="7793388"/>
            <a:ext cx="5983013" cy="118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4"/>
              </a:lnSpc>
              <a:spcBef>
                <a:spcPct val="0"/>
              </a:spcBef>
            </a:pPr>
            <a:r>
              <a:rPr lang="en-US" sz="6253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FLAMIN' HOT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729052" y="5478594"/>
            <a:ext cx="5432322" cy="2980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SEGMENTACIÓN: GEOGRÁFICO</a:t>
            </a:r>
          </a:p>
          <a:p>
            <a:pPr algn="ctr">
              <a:lnSpc>
                <a:spcPts val="4759"/>
              </a:lnSpc>
            </a:pPr>
          </a:p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INVITANDO A CONSUMIR UN NUEVO PRODUCTO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4411">
            <a:off x="696085" y="1031577"/>
            <a:ext cx="9498257" cy="13605495"/>
          </a:xfrm>
          <a:custGeom>
            <a:avLst/>
            <a:gdLst/>
            <a:ahLst/>
            <a:cxnLst/>
            <a:rect r="r" b="b" t="t" l="l"/>
            <a:pathLst>
              <a:path h="13605495" w="9498257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932"/>
            </a:stretch>
          </a:blipFill>
        </p:spPr>
      </p:sp>
      <p:grpSp>
        <p:nvGrpSpPr>
          <p:cNvPr name="Group 4" id="4"/>
          <p:cNvGrpSpPr/>
          <p:nvPr/>
        </p:nvGrpSpPr>
        <p:grpSpPr>
          <a:xfrm rot="-461096">
            <a:off x="10793296" y="1159034"/>
            <a:ext cx="5905974" cy="8772471"/>
            <a:chOff x="0" y="0"/>
            <a:chExt cx="7874632" cy="11696629"/>
          </a:xfrm>
        </p:grpSpPr>
        <p:sp>
          <p:nvSpPr>
            <p:cNvPr name="Freeform 5" id="5"/>
            <p:cNvSpPr/>
            <p:nvPr/>
          </p:nvSpPr>
          <p:spPr>
            <a:xfrm flipH="false" flipV="false" rot="-72509">
              <a:off x="874027" y="10354586"/>
              <a:ext cx="6451405" cy="1274152"/>
            </a:xfrm>
            <a:custGeom>
              <a:avLst/>
              <a:gdLst/>
              <a:ahLst/>
              <a:cxnLst/>
              <a:rect r="r" b="b" t="t" l="l"/>
              <a:pathLst>
                <a:path h="1274152" w="6451405">
                  <a:moveTo>
                    <a:pt x="0" y="0"/>
                  </a:moveTo>
                  <a:lnTo>
                    <a:pt x="6451405" y="0"/>
                  </a:lnTo>
                  <a:lnTo>
                    <a:pt x="6451405" y="1274152"/>
                  </a:lnTo>
                  <a:lnTo>
                    <a:pt x="0" y="1274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21510">
              <a:off x="34414" y="24313"/>
              <a:ext cx="7805804" cy="11024243"/>
              <a:chOff x="0" y="0"/>
              <a:chExt cx="3267456" cy="461467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67456" cy="4618736"/>
              </a:xfrm>
              <a:custGeom>
                <a:avLst/>
                <a:gdLst/>
                <a:ahLst/>
                <a:cxnLst/>
                <a:rect r="r" b="b" t="t" l="l"/>
                <a:pathLst>
                  <a:path h="4618736" w="3267456">
                    <a:moveTo>
                      <a:pt x="3267456" y="4618736"/>
                    </a:moveTo>
                    <a:lnTo>
                      <a:pt x="0" y="4618736"/>
                    </a:lnTo>
                    <a:lnTo>
                      <a:pt x="0" y="0"/>
                    </a:lnTo>
                    <a:lnTo>
                      <a:pt x="3267456" y="0"/>
                    </a:lnTo>
                    <a:lnTo>
                      <a:pt x="3267456" y="4618736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" t="0" r="-4" b="0"/>
                </a:stretch>
              </a:blip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56770" y="48203"/>
                <a:ext cx="3142190" cy="3592604"/>
              </a:xfrm>
              <a:custGeom>
                <a:avLst/>
                <a:gdLst/>
                <a:ahLst/>
                <a:cxnLst/>
                <a:rect r="r" b="b" t="t" l="l"/>
                <a:pathLst>
                  <a:path h="3592604" w="3142190">
                    <a:moveTo>
                      <a:pt x="3142190" y="35325"/>
                    </a:moveTo>
                    <a:lnTo>
                      <a:pt x="3106219" y="3592604"/>
                    </a:lnTo>
                    <a:lnTo>
                      <a:pt x="0" y="3558211"/>
                    </a:lnTo>
                    <a:lnTo>
                      <a:pt x="28183" y="0"/>
                    </a:lnTo>
                    <a:lnTo>
                      <a:pt x="3142190" y="35325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65489" t="0" r="-65489" b="0"/>
                </a:stretch>
              </a:blipFill>
            </p:spPr>
          </p:sp>
        </p:grpSp>
      </p:grpSp>
      <p:sp>
        <p:nvSpPr>
          <p:cNvPr name="Freeform 9" id="9"/>
          <p:cNvSpPr/>
          <p:nvPr/>
        </p:nvSpPr>
        <p:spPr>
          <a:xfrm flipH="false" flipV="false" rot="-10440318">
            <a:off x="15175589" y="537318"/>
            <a:ext cx="515542" cy="2100354"/>
          </a:xfrm>
          <a:custGeom>
            <a:avLst/>
            <a:gdLst/>
            <a:ahLst/>
            <a:cxnLst/>
            <a:rect r="r" b="b" t="t" l="l"/>
            <a:pathLst>
              <a:path h="2100354" w="515542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325812">
            <a:off x="5297018" y="1478122"/>
            <a:ext cx="667579" cy="5321282"/>
          </a:xfrm>
          <a:custGeom>
            <a:avLst/>
            <a:gdLst/>
            <a:ahLst/>
            <a:cxnLst/>
            <a:rect r="r" b="b" t="t" l="l"/>
            <a:pathLst>
              <a:path h="5321282" w="667579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7563" y="1956264"/>
            <a:ext cx="8115300" cy="2302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PUBLICIDAD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29052" y="5478594"/>
            <a:ext cx="5432322" cy="357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SEGMENTACIÓN: DEMOGRÁFICO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DIRIGIDO PARA LAS FAMILIAS</a:t>
            </a:r>
          </a:p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14411">
            <a:off x="696085" y="1031577"/>
            <a:ext cx="9498257" cy="13605495"/>
          </a:xfrm>
          <a:custGeom>
            <a:avLst/>
            <a:gdLst/>
            <a:ahLst/>
            <a:cxnLst/>
            <a:rect r="r" b="b" t="t" l="l"/>
            <a:pathLst>
              <a:path h="13605495" w="9498257">
                <a:moveTo>
                  <a:pt x="0" y="0"/>
                </a:moveTo>
                <a:lnTo>
                  <a:pt x="9498256" y="0"/>
                </a:lnTo>
                <a:lnTo>
                  <a:pt x="9498256" y="13605495"/>
                </a:lnTo>
                <a:lnTo>
                  <a:pt x="0" y="13605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8932"/>
            </a:stretch>
          </a:blipFill>
        </p:spPr>
      </p:sp>
      <p:grpSp>
        <p:nvGrpSpPr>
          <p:cNvPr name="Group 4" id="4"/>
          <p:cNvGrpSpPr/>
          <p:nvPr/>
        </p:nvGrpSpPr>
        <p:grpSpPr>
          <a:xfrm rot="-461096">
            <a:off x="10793296" y="1159034"/>
            <a:ext cx="5905974" cy="8772471"/>
            <a:chOff x="0" y="0"/>
            <a:chExt cx="7874632" cy="11696629"/>
          </a:xfrm>
        </p:grpSpPr>
        <p:sp>
          <p:nvSpPr>
            <p:cNvPr name="Freeform 5" id="5"/>
            <p:cNvSpPr/>
            <p:nvPr/>
          </p:nvSpPr>
          <p:spPr>
            <a:xfrm flipH="false" flipV="false" rot="-72509">
              <a:off x="874027" y="10354586"/>
              <a:ext cx="6451405" cy="1274152"/>
            </a:xfrm>
            <a:custGeom>
              <a:avLst/>
              <a:gdLst/>
              <a:ahLst/>
              <a:cxnLst/>
              <a:rect r="r" b="b" t="t" l="l"/>
              <a:pathLst>
                <a:path h="1274152" w="6451405">
                  <a:moveTo>
                    <a:pt x="0" y="0"/>
                  </a:moveTo>
                  <a:lnTo>
                    <a:pt x="6451405" y="0"/>
                  </a:lnTo>
                  <a:lnTo>
                    <a:pt x="6451405" y="1274152"/>
                  </a:lnTo>
                  <a:lnTo>
                    <a:pt x="0" y="1274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grpSp>
          <p:nvGrpSpPr>
            <p:cNvPr name="Group 6" id="6"/>
            <p:cNvGrpSpPr>
              <a:grpSpLocks noChangeAspect="true"/>
            </p:cNvGrpSpPr>
            <p:nvPr/>
          </p:nvGrpSpPr>
          <p:grpSpPr>
            <a:xfrm rot="21510">
              <a:off x="34414" y="24313"/>
              <a:ext cx="7805804" cy="11024243"/>
              <a:chOff x="0" y="0"/>
              <a:chExt cx="3267456" cy="461467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3267456" cy="4618736"/>
              </a:xfrm>
              <a:custGeom>
                <a:avLst/>
                <a:gdLst/>
                <a:ahLst/>
                <a:cxnLst/>
                <a:rect r="r" b="b" t="t" l="l"/>
                <a:pathLst>
                  <a:path h="4618736" w="3267456">
                    <a:moveTo>
                      <a:pt x="3267456" y="4618736"/>
                    </a:moveTo>
                    <a:lnTo>
                      <a:pt x="0" y="4618736"/>
                    </a:lnTo>
                    <a:lnTo>
                      <a:pt x="0" y="0"/>
                    </a:lnTo>
                    <a:lnTo>
                      <a:pt x="3267456" y="0"/>
                    </a:lnTo>
                    <a:lnTo>
                      <a:pt x="3267456" y="4618736"/>
                    </a:lnTo>
                    <a:close/>
                  </a:path>
                </a:pathLst>
              </a:custGeom>
              <a:blipFill>
                <a:blip r:embed="rId5"/>
                <a:stretch>
                  <a:fillRect l="-4" t="0" r="-4" b="0"/>
                </a:stretch>
              </a:blipFill>
            </p:spPr>
          </p:sp>
          <p:sp>
            <p:nvSpPr>
              <p:cNvPr name="Freeform 8" id="8"/>
              <p:cNvSpPr/>
              <p:nvPr/>
            </p:nvSpPr>
            <p:spPr>
              <a:xfrm flipH="false" flipV="false" rot="0">
                <a:off x="56770" y="48203"/>
                <a:ext cx="3142190" cy="3592604"/>
              </a:xfrm>
              <a:custGeom>
                <a:avLst/>
                <a:gdLst/>
                <a:ahLst/>
                <a:cxnLst/>
                <a:rect r="r" b="b" t="t" l="l"/>
                <a:pathLst>
                  <a:path h="3592604" w="3142190">
                    <a:moveTo>
                      <a:pt x="3142190" y="35325"/>
                    </a:moveTo>
                    <a:lnTo>
                      <a:pt x="3106219" y="3592604"/>
                    </a:lnTo>
                    <a:lnTo>
                      <a:pt x="0" y="3558211"/>
                    </a:lnTo>
                    <a:lnTo>
                      <a:pt x="28183" y="0"/>
                    </a:lnTo>
                    <a:lnTo>
                      <a:pt x="3142190" y="35325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126973" t="0" r="-15003" b="0"/>
                </a:stretch>
              </a:blipFill>
            </p:spPr>
          </p:sp>
        </p:grpSp>
      </p:grpSp>
      <p:sp>
        <p:nvSpPr>
          <p:cNvPr name="Freeform 9" id="9"/>
          <p:cNvSpPr/>
          <p:nvPr/>
        </p:nvSpPr>
        <p:spPr>
          <a:xfrm flipH="false" flipV="false" rot="-10440318">
            <a:off x="15175589" y="537318"/>
            <a:ext cx="515542" cy="2100354"/>
          </a:xfrm>
          <a:custGeom>
            <a:avLst/>
            <a:gdLst/>
            <a:ahLst/>
            <a:cxnLst/>
            <a:rect r="r" b="b" t="t" l="l"/>
            <a:pathLst>
              <a:path h="2100354" w="515542">
                <a:moveTo>
                  <a:pt x="0" y="0"/>
                </a:moveTo>
                <a:lnTo>
                  <a:pt x="515542" y="0"/>
                </a:lnTo>
                <a:lnTo>
                  <a:pt x="515542" y="2100355"/>
                </a:lnTo>
                <a:lnTo>
                  <a:pt x="0" y="21003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325812">
            <a:off x="5297018" y="1478122"/>
            <a:ext cx="667579" cy="5321282"/>
          </a:xfrm>
          <a:custGeom>
            <a:avLst/>
            <a:gdLst/>
            <a:ahLst/>
            <a:cxnLst/>
            <a:rect r="r" b="b" t="t" l="l"/>
            <a:pathLst>
              <a:path h="5321282" w="667579">
                <a:moveTo>
                  <a:pt x="0" y="0"/>
                </a:moveTo>
                <a:lnTo>
                  <a:pt x="667579" y="0"/>
                </a:lnTo>
                <a:lnTo>
                  <a:pt x="667579" y="5321282"/>
                </a:lnTo>
                <a:lnTo>
                  <a:pt x="0" y="53212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87563" y="1956264"/>
            <a:ext cx="8115300" cy="23025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39"/>
              </a:lnSpc>
              <a:spcBef>
                <a:spcPct val="0"/>
              </a:spcBef>
            </a:pPr>
            <a:r>
              <a:rPr lang="en-US" sz="12099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PUBLICIDAD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29052" y="5478594"/>
            <a:ext cx="5432322" cy="35799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SEGMENTACIÓN: CONDUCTUAL</a:t>
            </a:r>
          </a:p>
          <a:p>
            <a:pPr algn="ctr">
              <a:lnSpc>
                <a:spcPts val="4759"/>
              </a:lnSpc>
            </a:pPr>
          </a:p>
          <a:p>
            <a:pPr algn="ctr">
              <a:lnSpc>
                <a:spcPts val="4759"/>
              </a:lnSpc>
            </a:pPr>
            <a:r>
              <a:rPr lang="en-US" b="true" sz="3399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INVITATONDO A CONSUMIR LA MARCA</a:t>
            </a:r>
          </a:p>
          <a:p>
            <a:pPr algn="ctr" marL="0" indent="0" lvl="0">
              <a:lnSpc>
                <a:spcPts val="4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8" t="-8061" r="-4128" b="-188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45901">
            <a:off x="4543609" y="771352"/>
            <a:ext cx="9200782" cy="9173996"/>
          </a:xfrm>
          <a:custGeom>
            <a:avLst/>
            <a:gdLst/>
            <a:ahLst/>
            <a:cxnLst/>
            <a:rect r="r" b="b" t="t" l="l"/>
            <a:pathLst>
              <a:path h="9173996" w="9200782">
                <a:moveTo>
                  <a:pt x="0" y="0"/>
                </a:moveTo>
                <a:lnTo>
                  <a:pt x="9200782" y="0"/>
                </a:lnTo>
                <a:lnTo>
                  <a:pt x="9200782" y="9173996"/>
                </a:lnTo>
                <a:lnTo>
                  <a:pt x="0" y="9173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171973">
            <a:off x="5583091" y="2920390"/>
            <a:ext cx="7156588" cy="3462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68"/>
              </a:lnSpc>
              <a:spcBef>
                <a:spcPct val="0"/>
              </a:spcBef>
            </a:pPr>
            <a:r>
              <a:rPr lang="en-US" sz="18192" spc="418">
                <a:solidFill>
                  <a:srgbClr val="000000"/>
                </a:solidFill>
                <a:latin typeface="Ballpoint"/>
                <a:ea typeface="Ballpoint"/>
                <a:cs typeface="Ballpoint"/>
                <a:sym typeface="Ballpoint"/>
              </a:rPr>
              <a:t>¡Gracias!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137152">
            <a:off x="3720539" y="6812287"/>
            <a:ext cx="2829761" cy="2686683"/>
          </a:xfrm>
          <a:custGeom>
            <a:avLst/>
            <a:gdLst/>
            <a:ahLst/>
            <a:cxnLst/>
            <a:rect r="r" b="b" t="t" l="l"/>
            <a:pathLst>
              <a:path h="2686683" w="2829761">
                <a:moveTo>
                  <a:pt x="0" y="0"/>
                </a:moveTo>
                <a:lnTo>
                  <a:pt x="2829761" y="0"/>
                </a:lnTo>
                <a:lnTo>
                  <a:pt x="2829761" y="2686682"/>
                </a:lnTo>
                <a:lnTo>
                  <a:pt x="0" y="2686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71662">
            <a:off x="4402112" y="7257625"/>
            <a:ext cx="1466614" cy="1402617"/>
          </a:xfrm>
          <a:custGeom>
            <a:avLst/>
            <a:gdLst/>
            <a:ahLst/>
            <a:cxnLst/>
            <a:rect r="r" b="b" t="t" l="l"/>
            <a:pathLst>
              <a:path h="1402617" w="1466614">
                <a:moveTo>
                  <a:pt x="0" y="0"/>
                </a:moveTo>
                <a:lnTo>
                  <a:pt x="1466614" y="0"/>
                </a:lnTo>
                <a:lnTo>
                  <a:pt x="1466614" y="1402617"/>
                </a:lnTo>
                <a:lnTo>
                  <a:pt x="0" y="1402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9331506">
            <a:off x="850899" y="2591255"/>
            <a:ext cx="5634372" cy="2540590"/>
          </a:xfrm>
          <a:custGeom>
            <a:avLst/>
            <a:gdLst/>
            <a:ahLst/>
            <a:cxnLst/>
            <a:rect r="r" b="b" t="t" l="l"/>
            <a:pathLst>
              <a:path h="2540590" w="5634372">
                <a:moveTo>
                  <a:pt x="5634372" y="0"/>
                </a:moveTo>
                <a:lnTo>
                  <a:pt x="0" y="0"/>
                </a:lnTo>
                <a:lnTo>
                  <a:pt x="0" y="2540590"/>
                </a:lnTo>
                <a:lnTo>
                  <a:pt x="5634372" y="2540590"/>
                </a:lnTo>
                <a:lnTo>
                  <a:pt x="563437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979119" y="3968022"/>
            <a:ext cx="1221857" cy="2061415"/>
          </a:xfrm>
          <a:custGeom>
            <a:avLst/>
            <a:gdLst/>
            <a:ahLst/>
            <a:cxnLst/>
            <a:rect r="r" b="b" t="t" l="l"/>
            <a:pathLst>
              <a:path h="2061415" w="1221857">
                <a:moveTo>
                  <a:pt x="0" y="0"/>
                </a:moveTo>
                <a:lnTo>
                  <a:pt x="1221857" y="0"/>
                </a:lnTo>
                <a:lnTo>
                  <a:pt x="1221857" y="2061415"/>
                </a:lnTo>
                <a:lnTo>
                  <a:pt x="0" y="2061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299048" y="6029437"/>
            <a:ext cx="964181" cy="1626686"/>
          </a:xfrm>
          <a:custGeom>
            <a:avLst/>
            <a:gdLst/>
            <a:ahLst/>
            <a:cxnLst/>
            <a:rect r="r" b="b" t="t" l="l"/>
            <a:pathLst>
              <a:path h="1626686" w="964181">
                <a:moveTo>
                  <a:pt x="0" y="0"/>
                </a:moveTo>
                <a:lnTo>
                  <a:pt x="964181" y="0"/>
                </a:lnTo>
                <a:lnTo>
                  <a:pt x="964181" y="1626686"/>
                </a:lnTo>
                <a:lnTo>
                  <a:pt x="0" y="1626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DAGRCpHZSOU</dc:identifier>
  <dcterms:modified xsi:type="dcterms:W3CDTF">2011-08-01T06:04:30Z</dcterms:modified>
  <cp:revision>1</cp:revision>
  <dc:title>cultura emprendedora</dc:title>
</cp:coreProperties>
</file>