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20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4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58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5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3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5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7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57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06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9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E0F0-4CC7-48FE-BC5C-5B70FAA668C4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34D2-8CBD-4B1B-83D7-A41C9D009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54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44" t="22250" r="12555" b="21125"/>
          <a:stretch/>
        </p:blipFill>
        <p:spPr>
          <a:xfrm>
            <a:off x="6568440" y="0"/>
            <a:ext cx="5623560" cy="69037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127" t="15957" b="26408"/>
          <a:stretch/>
        </p:blipFill>
        <p:spPr>
          <a:xfrm>
            <a:off x="0" y="-57150"/>
            <a:ext cx="5897880" cy="66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2024-09-20T01:50:27Z</dcterms:created>
  <dcterms:modified xsi:type="dcterms:W3CDTF">2024-09-20T01:51:26Z</dcterms:modified>
</cp:coreProperties>
</file>