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0D60-6BCE-4CEC-9D77-7F5120C9441F}" type="datetimeFigureOut">
              <a:rPr lang="es-MX" smtClean="0"/>
              <a:t>16/09/2024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A5C-C891-4EF9-8757-50FA9837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778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0D60-6BCE-4CEC-9D77-7F5120C9441F}" type="datetimeFigureOut">
              <a:rPr lang="es-MX" smtClean="0"/>
              <a:t>16/09/2024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A5C-C891-4EF9-8757-50FA9837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037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0D60-6BCE-4CEC-9D77-7F5120C9441F}" type="datetimeFigureOut">
              <a:rPr lang="es-MX" smtClean="0"/>
              <a:t>16/09/2024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A5C-C891-4EF9-8757-50FA9837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3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0D60-6BCE-4CEC-9D77-7F5120C9441F}" type="datetimeFigureOut">
              <a:rPr lang="es-MX" smtClean="0"/>
              <a:t>16/09/2024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A5C-C891-4EF9-8757-50FA9837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999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0D60-6BCE-4CEC-9D77-7F5120C9441F}" type="datetimeFigureOut">
              <a:rPr lang="es-MX" smtClean="0"/>
              <a:t>16/09/2024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A5C-C891-4EF9-8757-50FA9837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711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0D60-6BCE-4CEC-9D77-7F5120C9441F}" type="datetimeFigureOut">
              <a:rPr lang="es-MX" smtClean="0"/>
              <a:t>16/09/2024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A5C-C891-4EF9-8757-50FA9837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990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0D60-6BCE-4CEC-9D77-7F5120C9441F}" type="datetimeFigureOut">
              <a:rPr lang="es-MX" smtClean="0"/>
              <a:t>16/09/2024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A5C-C891-4EF9-8757-50FA9837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809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0D60-6BCE-4CEC-9D77-7F5120C9441F}" type="datetimeFigureOut">
              <a:rPr lang="es-MX" smtClean="0"/>
              <a:t>16/09/2024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A5C-C891-4EF9-8757-50FA9837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226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0D60-6BCE-4CEC-9D77-7F5120C9441F}" type="datetimeFigureOut">
              <a:rPr lang="es-MX" smtClean="0"/>
              <a:t>16/09/2024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A5C-C891-4EF9-8757-50FA9837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803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0D60-6BCE-4CEC-9D77-7F5120C9441F}" type="datetimeFigureOut">
              <a:rPr lang="es-MX" smtClean="0"/>
              <a:t>16/09/2024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A5C-C891-4EF9-8757-50FA9837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392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0D60-6BCE-4CEC-9D77-7F5120C9441F}" type="datetimeFigureOut">
              <a:rPr lang="es-MX" smtClean="0"/>
              <a:t>16/09/2024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1A5C-C891-4EF9-8757-50FA9837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78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0D60-6BCE-4CEC-9D77-7F5120C9441F}" type="datetimeFigureOut">
              <a:rPr lang="es-MX" smtClean="0"/>
              <a:t>16/09/2024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61A5C-C891-4EF9-8757-50FA9837A7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03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267" t="11800" r="8400" b="12900"/>
          <a:stretch/>
        </p:blipFill>
        <p:spPr>
          <a:xfrm rot="16200000">
            <a:off x="1933840" y="-1989402"/>
            <a:ext cx="6800319" cy="106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678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2024-09-16T23:09:18Z</dcterms:created>
  <dcterms:modified xsi:type="dcterms:W3CDTF">2024-09-16T23:10:00Z</dcterms:modified>
</cp:coreProperties>
</file>