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Dynapuff SemiCondensed Bold" charset="1" panose="00000000000000000000"/>
      <p:regular r:id="rId12"/>
    </p:embeddedFont>
    <p:embeddedFont>
      <p:font typeface="Dynapuff SemiCondensed Semi-Bold" charset="1" panose="00000000000000000000"/>
      <p:regular r:id="rId13"/>
    </p:embeddedFont>
    <p:embeddedFont>
      <p:font typeface="Poppins Medium" charset="1" panose="00000600000000000000"/>
      <p:regular r:id="rId14"/>
    </p:embeddedFont>
    <p:embeddedFont>
      <p:font typeface="Poppins" charset="1" panose="000005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2" Target="../media/image18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26.png" Type="http://schemas.openxmlformats.org/officeDocument/2006/relationships/image"/><Relationship Id="rId2" Target="../media/image18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2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17.png" Type="http://schemas.openxmlformats.org/officeDocument/2006/relationships/image"/><Relationship Id="rId14" Target="../media/image29.png" Type="http://schemas.openxmlformats.org/officeDocument/2006/relationships/image"/><Relationship Id="rId2" Target="../media/image18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svg" Type="http://schemas.openxmlformats.org/officeDocument/2006/relationships/image"/><Relationship Id="rId11" Target="../media/image9.png" Type="http://schemas.openxmlformats.org/officeDocument/2006/relationships/image"/><Relationship Id="rId12" Target="../media/image10.svg" Type="http://schemas.openxmlformats.org/officeDocument/2006/relationships/image"/><Relationship Id="rId13" Target="../media/image13.png" Type="http://schemas.openxmlformats.org/officeDocument/2006/relationships/image"/><Relationship Id="rId14" Target="../media/image14.svg" Type="http://schemas.openxmlformats.org/officeDocument/2006/relationships/image"/><Relationship Id="rId15" Target="../media/image15.png" Type="http://schemas.openxmlformats.org/officeDocument/2006/relationships/image"/><Relationship Id="rId16" Target="../media/image16.svg" Type="http://schemas.openxmlformats.org/officeDocument/2006/relationships/image"/><Relationship Id="rId2" Target="../media/image30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604785" y="1035495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276145">
            <a:off x="-3705998" y="7291304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995378" y="1785804"/>
            <a:ext cx="2156795" cy="2580632"/>
            <a:chOff x="0" y="0"/>
            <a:chExt cx="2875727" cy="344084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03200" y="203200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-6231703">
            <a:off x="16138494" y="-2641824"/>
            <a:ext cx="4918595" cy="5283647"/>
          </a:xfrm>
          <a:custGeom>
            <a:avLst/>
            <a:gdLst/>
            <a:ahLst/>
            <a:cxnLst/>
            <a:rect r="r" b="b" t="t" l="l"/>
            <a:pathLst>
              <a:path h="5283647" w="4918595">
                <a:moveTo>
                  <a:pt x="0" y="0"/>
                </a:moveTo>
                <a:lnTo>
                  <a:pt x="4918595" y="0"/>
                </a:lnTo>
                <a:lnTo>
                  <a:pt x="4918595" y="5283648"/>
                </a:lnTo>
                <a:lnTo>
                  <a:pt x="0" y="52836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0078321">
            <a:off x="16900558" y="3317054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505677" y="1872126"/>
            <a:ext cx="13641805" cy="6799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85"/>
              </a:lnSpc>
            </a:pPr>
            <a:r>
              <a:rPr lang="en-US" b="true" sz="17004" spc="-153">
                <a:solidFill>
                  <a:srgbClr val="000000"/>
                </a:solidFill>
                <a:latin typeface="Dynapuff SemiCondensed Bold"/>
                <a:ea typeface="Dynapuff SemiCondensed Bold"/>
                <a:cs typeface="Dynapuff SemiCondensed Bold"/>
                <a:sym typeface="Dynapuff SemiCondensed Bold"/>
              </a:rPr>
              <a:t>EL MODELO ATÓMICO DALTON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4040362" y="1785804"/>
            <a:ext cx="2617463" cy="2216314"/>
            <a:chOff x="0" y="0"/>
            <a:chExt cx="3489951" cy="2955085"/>
          </a:xfrm>
        </p:grpSpPr>
        <p:sp>
          <p:nvSpPr>
            <p:cNvPr name="Freeform 11" id="11"/>
            <p:cNvSpPr/>
            <p:nvPr/>
          </p:nvSpPr>
          <p:spPr>
            <a:xfrm flipH="false" flipV="false" rot="5400000">
              <a:off x="282558" y="0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5400000">
              <a:off x="534866" y="-282558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4464199" y="5709647"/>
            <a:ext cx="2193626" cy="2581534"/>
            <a:chOff x="0" y="0"/>
            <a:chExt cx="2924835" cy="3442046"/>
          </a:xfrm>
        </p:grpSpPr>
        <p:sp>
          <p:nvSpPr>
            <p:cNvPr name="Freeform 14" id="14"/>
            <p:cNvSpPr/>
            <p:nvPr/>
          </p:nvSpPr>
          <p:spPr>
            <a:xfrm flipH="false" flipV="false" rot="-10800000">
              <a:off x="0" y="0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-10800000">
              <a:off x="252308" y="204403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995378" y="6074867"/>
            <a:ext cx="2566344" cy="2216314"/>
            <a:chOff x="0" y="0"/>
            <a:chExt cx="3421793" cy="2955085"/>
          </a:xfrm>
        </p:grpSpPr>
        <p:sp>
          <p:nvSpPr>
            <p:cNvPr name="Freeform 17" id="17"/>
            <p:cNvSpPr/>
            <p:nvPr/>
          </p:nvSpPr>
          <p:spPr>
            <a:xfrm flipH="false" flipV="false" rot="-5400000">
              <a:off x="466707" y="-282558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8" y="0"/>
                  </a:lnTo>
                  <a:lnTo>
                    <a:pt x="2672528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5400000">
              <a:off x="282558" y="0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1137082" y="-425676"/>
            <a:ext cx="3497881" cy="3213678"/>
          </a:xfrm>
          <a:custGeom>
            <a:avLst/>
            <a:gdLst/>
            <a:ahLst/>
            <a:cxnLst/>
            <a:rect r="r" b="b" t="t" l="l"/>
            <a:pathLst>
              <a:path h="3213678" w="3497881">
                <a:moveTo>
                  <a:pt x="0" y="0"/>
                </a:moveTo>
                <a:lnTo>
                  <a:pt x="3497881" y="0"/>
                </a:lnTo>
                <a:lnTo>
                  <a:pt x="3497881" y="3213678"/>
                </a:lnTo>
                <a:lnTo>
                  <a:pt x="0" y="32136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7170052">
            <a:off x="8523490" y="7927028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8" y="0"/>
                </a:lnTo>
                <a:lnTo>
                  <a:pt x="4935408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10450172">
            <a:off x="15503277" y="8058022"/>
            <a:ext cx="3497881" cy="3213678"/>
          </a:xfrm>
          <a:custGeom>
            <a:avLst/>
            <a:gdLst/>
            <a:ahLst/>
            <a:cxnLst/>
            <a:rect r="r" b="b" t="t" l="l"/>
            <a:pathLst>
              <a:path h="3213678" w="3497881">
                <a:moveTo>
                  <a:pt x="0" y="0"/>
                </a:moveTo>
                <a:lnTo>
                  <a:pt x="3497881" y="0"/>
                </a:lnTo>
                <a:lnTo>
                  <a:pt x="3497881" y="3213678"/>
                </a:lnTo>
                <a:lnTo>
                  <a:pt x="0" y="32136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3397643">
            <a:off x="4728886" y="-3885823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8" y="0"/>
                </a:lnTo>
                <a:lnTo>
                  <a:pt x="4935408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5276145">
            <a:off x="-3553598" y="7443704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372186" y="0"/>
            <a:ext cx="2092013" cy="2092013"/>
          </a:xfrm>
          <a:custGeom>
            <a:avLst/>
            <a:gdLst/>
            <a:ahLst/>
            <a:cxnLst/>
            <a:rect r="r" b="b" t="t" l="l"/>
            <a:pathLst>
              <a:path h="2092013" w="2092013">
                <a:moveTo>
                  <a:pt x="0" y="0"/>
                </a:moveTo>
                <a:lnTo>
                  <a:pt x="2092013" y="0"/>
                </a:lnTo>
                <a:lnTo>
                  <a:pt x="2092013" y="2092013"/>
                </a:lnTo>
                <a:lnTo>
                  <a:pt x="0" y="209201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9867475">
            <a:off x="4675531" y="7964624"/>
            <a:ext cx="2092013" cy="2092013"/>
          </a:xfrm>
          <a:custGeom>
            <a:avLst/>
            <a:gdLst/>
            <a:ahLst/>
            <a:cxnLst/>
            <a:rect r="r" b="b" t="t" l="l"/>
            <a:pathLst>
              <a:path h="2092013" w="2092013">
                <a:moveTo>
                  <a:pt x="0" y="0"/>
                </a:moveTo>
                <a:lnTo>
                  <a:pt x="2092013" y="0"/>
                </a:lnTo>
                <a:lnTo>
                  <a:pt x="2092013" y="2092012"/>
                </a:lnTo>
                <a:lnTo>
                  <a:pt x="0" y="209201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65360" y="2416830"/>
            <a:ext cx="12957281" cy="2048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47"/>
              </a:lnSpc>
              <a:spcBef>
                <a:spcPct val="0"/>
              </a:spcBef>
            </a:pPr>
            <a:r>
              <a:rPr lang="en-US" b="true" sz="11962">
                <a:solidFill>
                  <a:srgbClr val="000000"/>
                </a:solidFill>
                <a:latin typeface="Dynapuff SemiCondensed Semi-Bold"/>
                <a:ea typeface="Dynapuff SemiCondensed Semi-Bold"/>
                <a:cs typeface="Dynapuff SemiCondensed Semi-Bold"/>
                <a:sym typeface="Dynapuff SemiCondensed Semi-Bold"/>
              </a:rPr>
              <a:t>¿EN QUE CONSISTE?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415846" y="4717197"/>
            <a:ext cx="9456307" cy="3190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29"/>
              </a:lnSpc>
              <a:spcBef>
                <a:spcPct val="0"/>
              </a:spcBef>
            </a:pPr>
            <a:r>
              <a:rPr lang="en-US" b="true" sz="3592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 su modelo atómico, Dalton sugirió que los átomos eran similares a bolas. El también creía que los átomos de dos o más elementos podían unirse químicamente para formar compuestos.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3604785" y="1035495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276145">
            <a:off x="-3240462" y="7035941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231703">
            <a:off x="15828702" y="-2560444"/>
            <a:ext cx="4918595" cy="5283647"/>
          </a:xfrm>
          <a:custGeom>
            <a:avLst/>
            <a:gdLst/>
            <a:ahLst/>
            <a:cxnLst/>
            <a:rect r="r" b="b" t="t" l="l"/>
            <a:pathLst>
              <a:path h="5283647" w="4918595">
                <a:moveTo>
                  <a:pt x="0" y="0"/>
                </a:moveTo>
                <a:lnTo>
                  <a:pt x="4918596" y="0"/>
                </a:lnTo>
                <a:lnTo>
                  <a:pt x="4918596" y="5283647"/>
                </a:lnTo>
                <a:lnTo>
                  <a:pt x="0" y="52836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630627">
            <a:off x="16261150" y="6184053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137082" y="-425676"/>
            <a:ext cx="3497881" cy="3213678"/>
          </a:xfrm>
          <a:custGeom>
            <a:avLst/>
            <a:gdLst/>
            <a:ahLst/>
            <a:cxnLst/>
            <a:rect r="r" b="b" t="t" l="l"/>
            <a:pathLst>
              <a:path h="3213678" w="3497881">
                <a:moveTo>
                  <a:pt x="0" y="0"/>
                </a:moveTo>
                <a:lnTo>
                  <a:pt x="3497881" y="0"/>
                </a:lnTo>
                <a:lnTo>
                  <a:pt x="3497881" y="3213678"/>
                </a:lnTo>
                <a:lnTo>
                  <a:pt x="0" y="32136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7170052">
            <a:off x="7627115" y="7927028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450172">
            <a:off x="15408662" y="8058022"/>
            <a:ext cx="3497881" cy="3213678"/>
          </a:xfrm>
          <a:custGeom>
            <a:avLst/>
            <a:gdLst/>
            <a:ahLst/>
            <a:cxnLst/>
            <a:rect r="r" b="b" t="t" l="l"/>
            <a:pathLst>
              <a:path h="3213678" w="3497881">
                <a:moveTo>
                  <a:pt x="0" y="0"/>
                </a:moveTo>
                <a:lnTo>
                  <a:pt x="3497880" y="0"/>
                </a:lnTo>
                <a:lnTo>
                  <a:pt x="3497880" y="3213678"/>
                </a:lnTo>
                <a:lnTo>
                  <a:pt x="0" y="32136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3397643">
            <a:off x="4728886" y="-3885823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8" y="0"/>
                </a:lnTo>
                <a:lnTo>
                  <a:pt x="4935408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170052">
            <a:off x="9914395" y="7950140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383769">
            <a:off x="4011625" y="-3938466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103749" y="904541"/>
            <a:ext cx="16080501" cy="8477917"/>
            <a:chOff x="0" y="0"/>
            <a:chExt cx="21440668" cy="11303890"/>
          </a:xfrm>
        </p:grpSpPr>
        <p:sp>
          <p:nvSpPr>
            <p:cNvPr name="Freeform 6" id="6"/>
            <p:cNvSpPr/>
            <p:nvPr/>
          </p:nvSpPr>
          <p:spPr>
            <a:xfrm flipH="false" flipV="true" rot="5400000">
              <a:off x="412846" y="129953"/>
              <a:ext cx="1742319" cy="2110739"/>
            </a:xfrm>
            <a:custGeom>
              <a:avLst/>
              <a:gdLst/>
              <a:ahLst/>
              <a:cxnLst/>
              <a:rect r="r" b="b" t="t" l="l"/>
              <a:pathLst>
                <a:path h="2110739" w="1742319">
                  <a:moveTo>
                    <a:pt x="0" y="2110739"/>
                  </a:moveTo>
                  <a:lnTo>
                    <a:pt x="1742319" y="2110739"/>
                  </a:lnTo>
                  <a:lnTo>
                    <a:pt x="1742319" y="0"/>
                  </a:lnTo>
                  <a:lnTo>
                    <a:pt x="0" y="0"/>
                  </a:lnTo>
                  <a:lnTo>
                    <a:pt x="0" y="2110739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true" rot="5315937">
              <a:off x="221922" y="-119413"/>
              <a:ext cx="1786948" cy="2164805"/>
            </a:xfrm>
            <a:custGeom>
              <a:avLst/>
              <a:gdLst/>
              <a:ahLst/>
              <a:cxnLst/>
              <a:rect r="r" b="b" t="t" l="l"/>
              <a:pathLst>
                <a:path h="2164805" w="1786948">
                  <a:moveTo>
                    <a:pt x="0" y="2164805"/>
                  </a:moveTo>
                  <a:lnTo>
                    <a:pt x="1786948" y="2164805"/>
                  </a:lnTo>
                  <a:lnTo>
                    <a:pt x="1786948" y="0"/>
                  </a:lnTo>
                  <a:lnTo>
                    <a:pt x="0" y="0"/>
                  </a:lnTo>
                  <a:lnTo>
                    <a:pt x="0" y="2164805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5400000">
              <a:off x="304264" y="9193151"/>
              <a:ext cx="1742319" cy="2110739"/>
            </a:xfrm>
            <a:custGeom>
              <a:avLst/>
              <a:gdLst/>
              <a:ahLst/>
              <a:cxnLst/>
              <a:rect r="r" b="b" t="t" l="l"/>
              <a:pathLst>
                <a:path h="2110739" w="1742319">
                  <a:moveTo>
                    <a:pt x="0" y="0"/>
                  </a:moveTo>
                  <a:lnTo>
                    <a:pt x="1742319" y="0"/>
                  </a:lnTo>
                  <a:lnTo>
                    <a:pt x="1742319" y="2110739"/>
                  </a:lnTo>
                  <a:lnTo>
                    <a:pt x="0" y="2110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5400000">
              <a:off x="184210" y="9377361"/>
              <a:ext cx="1742319" cy="2110739"/>
            </a:xfrm>
            <a:custGeom>
              <a:avLst/>
              <a:gdLst/>
              <a:ahLst/>
              <a:cxnLst/>
              <a:rect r="r" b="b" t="t" l="l"/>
              <a:pathLst>
                <a:path h="2110739" w="1742319">
                  <a:moveTo>
                    <a:pt x="0" y="0"/>
                  </a:moveTo>
                  <a:lnTo>
                    <a:pt x="1742319" y="0"/>
                  </a:lnTo>
                  <a:lnTo>
                    <a:pt x="1742319" y="2110738"/>
                  </a:lnTo>
                  <a:lnTo>
                    <a:pt x="0" y="2110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true" rot="-5400000">
              <a:off x="19296976" y="9106516"/>
              <a:ext cx="1742319" cy="2110739"/>
            </a:xfrm>
            <a:custGeom>
              <a:avLst/>
              <a:gdLst/>
              <a:ahLst/>
              <a:cxnLst/>
              <a:rect r="r" b="b" t="t" l="l"/>
              <a:pathLst>
                <a:path h="2110739" w="1742319">
                  <a:moveTo>
                    <a:pt x="0" y="2110738"/>
                  </a:moveTo>
                  <a:lnTo>
                    <a:pt x="1742318" y="2110738"/>
                  </a:lnTo>
                  <a:lnTo>
                    <a:pt x="1742318" y="0"/>
                  </a:lnTo>
                  <a:lnTo>
                    <a:pt x="0" y="0"/>
                  </a:lnTo>
                  <a:lnTo>
                    <a:pt x="0" y="2110738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true" rot="-5484062">
              <a:off x="19443270" y="9301815"/>
              <a:ext cx="1786948" cy="2164805"/>
            </a:xfrm>
            <a:custGeom>
              <a:avLst/>
              <a:gdLst/>
              <a:ahLst/>
              <a:cxnLst/>
              <a:rect r="r" b="b" t="t" l="l"/>
              <a:pathLst>
                <a:path h="2164805" w="1786948">
                  <a:moveTo>
                    <a:pt x="0" y="2164805"/>
                  </a:moveTo>
                  <a:lnTo>
                    <a:pt x="1786948" y="2164805"/>
                  </a:lnTo>
                  <a:lnTo>
                    <a:pt x="1786948" y="0"/>
                  </a:lnTo>
                  <a:lnTo>
                    <a:pt x="0" y="0"/>
                  </a:lnTo>
                  <a:lnTo>
                    <a:pt x="0" y="2164805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5400000">
              <a:off x="19188394" y="-57964"/>
              <a:ext cx="1742319" cy="2110739"/>
            </a:xfrm>
            <a:custGeom>
              <a:avLst/>
              <a:gdLst/>
              <a:ahLst/>
              <a:cxnLst/>
              <a:rect r="r" b="b" t="t" l="l"/>
              <a:pathLst>
                <a:path h="2110739" w="1742319">
                  <a:moveTo>
                    <a:pt x="0" y="0"/>
                  </a:moveTo>
                  <a:lnTo>
                    <a:pt x="1742318" y="0"/>
                  </a:lnTo>
                  <a:lnTo>
                    <a:pt x="1742318" y="2110739"/>
                  </a:lnTo>
                  <a:lnTo>
                    <a:pt x="0" y="2110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5400000">
              <a:off x="19405558" y="-184210"/>
              <a:ext cx="1742319" cy="2110739"/>
            </a:xfrm>
            <a:custGeom>
              <a:avLst/>
              <a:gdLst/>
              <a:ahLst/>
              <a:cxnLst/>
              <a:rect r="r" b="b" t="t" l="l"/>
              <a:pathLst>
                <a:path h="2110739" w="1742319">
                  <a:moveTo>
                    <a:pt x="0" y="0"/>
                  </a:moveTo>
                  <a:lnTo>
                    <a:pt x="1742318" y="0"/>
                  </a:lnTo>
                  <a:lnTo>
                    <a:pt x="1742318" y="2110739"/>
                  </a:lnTo>
                  <a:lnTo>
                    <a:pt x="0" y="2110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924276" y="1690121"/>
            <a:ext cx="14439448" cy="6906757"/>
            <a:chOff x="0" y="0"/>
            <a:chExt cx="2237048" cy="107003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37048" cy="1070037"/>
            </a:xfrm>
            <a:custGeom>
              <a:avLst/>
              <a:gdLst/>
              <a:ahLst/>
              <a:cxnLst/>
              <a:rect r="r" b="b" t="t" l="l"/>
              <a:pathLst>
                <a:path h="1070037" w="2237048">
                  <a:moveTo>
                    <a:pt x="53616" y="0"/>
                  </a:moveTo>
                  <a:lnTo>
                    <a:pt x="2183432" y="0"/>
                  </a:lnTo>
                  <a:cubicBezTo>
                    <a:pt x="2197652" y="0"/>
                    <a:pt x="2211289" y="5649"/>
                    <a:pt x="2221344" y="15704"/>
                  </a:cubicBezTo>
                  <a:cubicBezTo>
                    <a:pt x="2231399" y="25759"/>
                    <a:pt x="2237048" y="39396"/>
                    <a:pt x="2237048" y="53616"/>
                  </a:cubicBezTo>
                  <a:lnTo>
                    <a:pt x="2237048" y="1016421"/>
                  </a:lnTo>
                  <a:cubicBezTo>
                    <a:pt x="2237048" y="1030641"/>
                    <a:pt x="2231399" y="1044279"/>
                    <a:pt x="2221344" y="1054334"/>
                  </a:cubicBezTo>
                  <a:cubicBezTo>
                    <a:pt x="2211289" y="1064389"/>
                    <a:pt x="2197652" y="1070037"/>
                    <a:pt x="2183432" y="1070037"/>
                  </a:cubicBezTo>
                  <a:lnTo>
                    <a:pt x="53616" y="1070037"/>
                  </a:lnTo>
                  <a:cubicBezTo>
                    <a:pt x="39396" y="1070037"/>
                    <a:pt x="25759" y="1064389"/>
                    <a:pt x="15704" y="1054334"/>
                  </a:cubicBezTo>
                  <a:cubicBezTo>
                    <a:pt x="5649" y="1044279"/>
                    <a:pt x="0" y="1030641"/>
                    <a:pt x="0" y="1016421"/>
                  </a:cubicBezTo>
                  <a:lnTo>
                    <a:pt x="0" y="53616"/>
                  </a:lnTo>
                  <a:cubicBezTo>
                    <a:pt x="0" y="39396"/>
                    <a:pt x="5649" y="25759"/>
                    <a:pt x="15704" y="15704"/>
                  </a:cubicBezTo>
                  <a:cubicBezTo>
                    <a:pt x="25759" y="5649"/>
                    <a:pt x="39396" y="0"/>
                    <a:pt x="53616" y="0"/>
                  </a:cubicBezTo>
                  <a:close/>
                </a:path>
              </a:pathLst>
            </a:custGeom>
            <a:blipFill>
              <a:blip r:embed="rId9"/>
              <a:stretch>
                <a:fillRect l="0" t="-27353" r="0" b="-27353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-719771">
            <a:off x="-3617889" y="2133610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10014277">
            <a:off x="17019720" y="2424764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336013" y="9513531"/>
            <a:ext cx="1714059" cy="1546938"/>
          </a:xfrm>
          <a:custGeom>
            <a:avLst/>
            <a:gdLst/>
            <a:ahLst/>
            <a:cxnLst/>
            <a:rect r="r" b="b" t="t" l="l"/>
            <a:pathLst>
              <a:path h="1546938" w="1714059">
                <a:moveTo>
                  <a:pt x="0" y="0"/>
                </a:moveTo>
                <a:lnTo>
                  <a:pt x="1714059" y="0"/>
                </a:lnTo>
                <a:lnTo>
                  <a:pt x="1714059" y="1546938"/>
                </a:lnTo>
                <a:lnTo>
                  <a:pt x="0" y="1546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734126" y="-773469"/>
            <a:ext cx="1714059" cy="1546938"/>
          </a:xfrm>
          <a:custGeom>
            <a:avLst/>
            <a:gdLst/>
            <a:ahLst/>
            <a:cxnLst/>
            <a:rect r="r" b="b" t="t" l="l"/>
            <a:pathLst>
              <a:path h="1546938" w="1714059">
                <a:moveTo>
                  <a:pt x="0" y="0"/>
                </a:moveTo>
                <a:lnTo>
                  <a:pt x="1714059" y="0"/>
                </a:lnTo>
                <a:lnTo>
                  <a:pt x="1714059" y="1546938"/>
                </a:lnTo>
                <a:lnTo>
                  <a:pt x="0" y="1546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591155" y="5603305"/>
            <a:ext cx="4443637" cy="3330876"/>
          </a:xfrm>
          <a:custGeom>
            <a:avLst/>
            <a:gdLst/>
            <a:ahLst/>
            <a:cxnLst/>
            <a:rect r="r" b="b" t="t" l="l"/>
            <a:pathLst>
              <a:path h="3330876" w="4443637">
                <a:moveTo>
                  <a:pt x="0" y="0"/>
                </a:moveTo>
                <a:lnTo>
                  <a:pt x="4443638" y="0"/>
                </a:lnTo>
                <a:lnTo>
                  <a:pt x="4443638" y="3330876"/>
                </a:lnTo>
                <a:lnTo>
                  <a:pt x="0" y="33308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25651" y="1497960"/>
            <a:ext cx="11236698" cy="7760340"/>
          </a:xfrm>
          <a:custGeom>
            <a:avLst/>
            <a:gdLst/>
            <a:ahLst/>
            <a:cxnLst/>
            <a:rect r="r" b="b" t="t" l="l"/>
            <a:pathLst>
              <a:path h="7760340" w="11236698">
                <a:moveTo>
                  <a:pt x="0" y="0"/>
                </a:moveTo>
                <a:lnTo>
                  <a:pt x="11236698" y="0"/>
                </a:lnTo>
                <a:lnTo>
                  <a:pt x="11236698" y="7760340"/>
                </a:lnTo>
                <a:lnTo>
                  <a:pt x="0" y="77603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11361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270048" y="-1974653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8" y="0"/>
                </a:lnTo>
                <a:lnTo>
                  <a:pt x="4935408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86654" y="803073"/>
            <a:ext cx="2129193" cy="1921597"/>
          </a:xfrm>
          <a:custGeom>
            <a:avLst/>
            <a:gdLst/>
            <a:ahLst/>
            <a:cxnLst/>
            <a:rect r="r" b="b" t="t" l="l"/>
            <a:pathLst>
              <a:path h="1921597" w="2129193">
                <a:moveTo>
                  <a:pt x="0" y="0"/>
                </a:moveTo>
                <a:lnTo>
                  <a:pt x="2129192" y="0"/>
                </a:lnTo>
                <a:lnTo>
                  <a:pt x="2129192" y="1921597"/>
                </a:lnTo>
                <a:lnTo>
                  <a:pt x="0" y="19215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276145">
            <a:off x="-3240462" y="7035941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231703">
            <a:off x="15828702" y="-2560444"/>
            <a:ext cx="4918595" cy="5283647"/>
          </a:xfrm>
          <a:custGeom>
            <a:avLst/>
            <a:gdLst/>
            <a:ahLst/>
            <a:cxnLst/>
            <a:rect r="r" b="b" t="t" l="l"/>
            <a:pathLst>
              <a:path h="5283647" w="4918595">
                <a:moveTo>
                  <a:pt x="0" y="0"/>
                </a:moveTo>
                <a:lnTo>
                  <a:pt x="4918596" y="0"/>
                </a:lnTo>
                <a:lnTo>
                  <a:pt x="4918596" y="5283647"/>
                </a:lnTo>
                <a:lnTo>
                  <a:pt x="0" y="52836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109638">
            <a:off x="15508048" y="6163941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617651">
            <a:off x="15559731" y="7450621"/>
            <a:ext cx="1810968" cy="1634398"/>
          </a:xfrm>
          <a:custGeom>
            <a:avLst/>
            <a:gdLst/>
            <a:ahLst/>
            <a:cxnLst/>
            <a:rect r="r" b="b" t="t" l="l"/>
            <a:pathLst>
              <a:path h="1634398" w="1810968">
                <a:moveTo>
                  <a:pt x="0" y="0"/>
                </a:moveTo>
                <a:lnTo>
                  <a:pt x="1810967" y="0"/>
                </a:lnTo>
                <a:lnTo>
                  <a:pt x="1810967" y="1634399"/>
                </a:lnTo>
                <a:lnTo>
                  <a:pt x="0" y="16343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536062">
            <a:off x="1806644" y="6649098"/>
            <a:ext cx="2298476" cy="2298476"/>
          </a:xfrm>
          <a:custGeom>
            <a:avLst/>
            <a:gdLst/>
            <a:ahLst/>
            <a:cxnLst/>
            <a:rect r="r" b="b" t="t" l="l"/>
            <a:pathLst>
              <a:path h="2298476" w="2298476">
                <a:moveTo>
                  <a:pt x="0" y="0"/>
                </a:moveTo>
                <a:lnTo>
                  <a:pt x="2298476" y="0"/>
                </a:lnTo>
                <a:lnTo>
                  <a:pt x="2298476" y="2298476"/>
                </a:lnTo>
                <a:lnTo>
                  <a:pt x="0" y="229847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499924" y="803073"/>
            <a:ext cx="2524849" cy="2524849"/>
          </a:xfrm>
          <a:custGeom>
            <a:avLst/>
            <a:gdLst/>
            <a:ahLst/>
            <a:cxnLst/>
            <a:rect r="r" b="b" t="t" l="l"/>
            <a:pathLst>
              <a:path h="2524849" w="2524849">
                <a:moveTo>
                  <a:pt x="0" y="0"/>
                </a:moveTo>
                <a:lnTo>
                  <a:pt x="2524849" y="0"/>
                </a:lnTo>
                <a:lnTo>
                  <a:pt x="2524849" y="2524849"/>
                </a:lnTo>
                <a:lnTo>
                  <a:pt x="0" y="252484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243618" y="2515120"/>
            <a:ext cx="11800764" cy="1867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52"/>
              </a:lnSpc>
              <a:spcBef>
                <a:spcPct val="0"/>
              </a:spcBef>
            </a:pPr>
            <a:r>
              <a:rPr lang="en-US" b="true" sz="10894">
                <a:solidFill>
                  <a:srgbClr val="000000"/>
                </a:solidFill>
                <a:latin typeface="Dynapuff SemiCondensed Semi-Bold"/>
                <a:ea typeface="Dynapuff SemiCondensed Semi-Bold"/>
                <a:cs typeface="Dynapuff SemiCondensed Semi-Bold"/>
                <a:sym typeface="Dynapuff SemiCondensed Semi-Bold"/>
              </a:rPr>
              <a:t>QUIEN LA POSTULO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415846" y="4717197"/>
            <a:ext cx="9456307" cy="3190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29"/>
              </a:lnSpc>
            </a:pPr>
            <a:r>
              <a:rPr lang="en-US" sz="359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 modelo atómico fue propuesto por John Dalton Greenup, un químico, naturalista, meteorólogo y matemático británico. </a:t>
            </a:r>
          </a:p>
          <a:p>
            <a:pPr algn="ctr">
              <a:lnSpc>
                <a:spcPts val="502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276145">
            <a:off x="-2138474" y="-3061232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2" y="0"/>
                </a:lnTo>
                <a:lnTo>
                  <a:pt x="5599152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645647">
            <a:off x="14350702" y="8457266"/>
            <a:ext cx="4918595" cy="5283647"/>
          </a:xfrm>
          <a:custGeom>
            <a:avLst/>
            <a:gdLst/>
            <a:ahLst/>
            <a:cxnLst/>
            <a:rect r="r" b="b" t="t" l="l"/>
            <a:pathLst>
              <a:path h="5283647" w="4918595">
                <a:moveTo>
                  <a:pt x="0" y="0"/>
                </a:moveTo>
                <a:lnTo>
                  <a:pt x="4918595" y="0"/>
                </a:lnTo>
                <a:lnTo>
                  <a:pt x="4918595" y="5283647"/>
                </a:lnTo>
                <a:lnTo>
                  <a:pt x="0" y="52836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3857908"/>
            <a:ext cx="5149094" cy="5183920"/>
          </a:xfrm>
          <a:custGeom>
            <a:avLst/>
            <a:gdLst/>
            <a:ahLst/>
            <a:cxnLst/>
            <a:rect r="r" b="b" t="t" l="l"/>
            <a:pathLst>
              <a:path h="5183920" w="5149094">
                <a:moveTo>
                  <a:pt x="0" y="0"/>
                </a:moveTo>
                <a:lnTo>
                  <a:pt x="5149094" y="0"/>
                </a:lnTo>
                <a:lnTo>
                  <a:pt x="5149094" y="5183920"/>
                </a:lnTo>
                <a:lnTo>
                  <a:pt x="0" y="5183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7346" r="-4052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717637" y="3857908"/>
            <a:ext cx="5149094" cy="5183920"/>
          </a:xfrm>
          <a:custGeom>
            <a:avLst/>
            <a:gdLst/>
            <a:ahLst/>
            <a:cxnLst/>
            <a:rect r="r" b="b" t="t" l="l"/>
            <a:pathLst>
              <a:path h="5183920" w="5149094">
                <a:moveTo>
                  <a:pt x="0" y="0"/>
                </a:moveTo>
                <a:lnTo>
                  <a:pt x="5149095" y="0"/>
                </a:lnTo>
                <a:lnTo>
                  <a:pt x="5149095" y="5183920"/>
                </a:lnTo>
                <a:lnTo>
                  <a:pt x="0" y="5183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7346" r="-4052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09657" y="3857908"/>
            <a:ext cx="5149094" cy="5183920"/>
          </a:xfrm>
          <a:custGeom>
            <a:avLst/>
            <a:gdLst/>
            <a:ahLst/>
            <a:cxnLst/>
            <a:rect r="r" b="b" t="t" l="l"/>
            <a:pathLst>
              <a:path h="5183920" w="5149094">
                <a:moveTo>
                  <a:pt x="0" y="0"/>
                </a:moveTo>
                <a:lnTo>
                  <a:pt x="5149094" y="0"/>
                </a:lnTo>
                <a:lnTo>
                  <a:pt x="5149094" y="5183920"/>
                </a:lnTo>
                <a:lnTo>
                  <a:pt x="0" y="5183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7346" r="-4052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461938">
            <a:off x="-528034" y="8288004"/>
            <a:ext cx="2704051" cy="2484347"/>
          </a:xfrm>
          <a:custGeom>
            <a:avLst/>
            <a:gdLst/>
            <a:ahLst/>
            <a:cxnLst/>
            <a:rect r="r" b="b" t="t" l="l"/>
            <a:pathLst>
              <a:path h="2484347" w="2704051">
                <a:moveTo>
                  <a:pt x="0" y="0"/>
                </a:moveTo>
                <a:lnTo>
                  <a:pt x="2704050" y="0"/>
                </a:lnTo>
                <a:lnTo>
                  <a:pt x="2704050" y="2484346"/>
                </a:lnTo>
                <a:lnTo>
                  <a:pt x="0" y="24843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9149660">
            <a:off x="14871190" y="759789"/>
            <a:ext cx="2596664" cy="2385685"/>
          </a:xfrm>
          <a:custGeom>
            <a:avLst/>
            <a:gdLst/>
            <a:ahLst/>
            <a:cxnLst/>
            <a:rect r="r" b="b" t="t" l="l"/>
            <a:pathLst>
              <a:path h="2385685" w="2596664">
                <a:moveTo>
                  <a:pt x="0" y="0"/>
                </a:moveTo>
                <a:lnTo>
                  <a:pt x="2596665" y="0"/>
                </a:lnTo>
                <a:lnTo>
                  <a:pt x="2596665" y="2385685"/>
                </a:lnTo>
                <a:lnTo>
                  <a:pt x="0" y="23856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1336952">
            <a:off x="385494" y="773072"/>
            <a:ext cx="2320224" cy="2490283"/>
          </a:xfrm>
          <a:custGeom>
            <a:avLst/>
            <a:gdLst/>
            <a:ahLst/>
            <a:cxnLst/>
            <a:rect r="r" b="b" t="t" l="l"/>
            <a:pathLst>
              <a:path h="2490283" w="2320224">
                <a:moveTo>
                  <a:pt x="2320224" y="0"/>
                </a:moveTo>
                <a:lnTo>
                  <a:pt x="0" y="0"/>
                </a:lnTo>
                <a:lnTo>
                  <a:pt x="0" y="2490282"/>
                </a:lnTo>
                <a:lnTo>
                  <a:pt x="2320224" y="2490282"/>
                </a:lnTo>
                <a:lnTo>
                  <a:pt x="2320224" y="0"/>
                </a:lnTo>
                <a:close/>
              </a:path>
            </a:pathLst>
          </a:custGeom>
          <a:blipFill>
            <a:blip r:embed="rId9"/>
            <a:stretch>
              <a:fillRect l="0" t="0" r="-7329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512712" y="1436417"/>
            <a:ext cx="13558945" cy="1898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53"/>
              </a:lnSpc>
              <a:spcBef>
                <a:spcPct val="0"/>
              </a:spcBef>
            </a:pPr>
            <a:r>
              <a:rPr lang="en-US" b="true" sz="11109">
                <a:solidFill>
                  <a:srgbClr val="000000"/>
                </a:solidFill>
                <a:latin typeface="Dynapuff SemiCondensed Semi-Bold"/>
                <a:ea typeface="Dynapuff SemiCondensed Semi-Bold"/>
                <a:cs typeface="Dynapuff SemiCondensed Semi-Bold"/>
                <a:sym typeface="Dynapuff SemiCondensed Semi-Bold"/>
              </a:rPr>
              <a:t>CARACTERISTICAS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77282" y="4268833"/>
            <a:ext cx="4851931" cy="739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3"/>
              </a:lnSpc>
              <a:spcBef>
                <a:spcPct val="0"/>
              </a:spcBef>
            </a:pPr>
            <a:r>
              <a:rPr lang="en-US" b="true" sz="4245">
                <a:solidFill>
                  <a:srgbClr val="000000"/>
                </a:solidFill>
                <a:latin typeface="Dynapuff SemiCondensed Bold"/>
                <a:ea typeface="Dynapuff SemiCondensed Bold"/>
                <a:cs typeface="Dynapuff SemiCondensed Bold"/>
                <a:sym typeface="Dynapuff SemiCondensed Bold"/>
              </a:rPr>
              <a:t>caracteristica 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63946" y="5768370"/>
            <a:ext cx="5206803" cy="1504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Los átomos son partículas indivisibles y similares a bolas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866219" y="4268833"/>
            <a:ext cx="4851931" cy="739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3"/>
              </a:lnSpc>
              <a:spcBef>
                <a:spcPct val="0"/>
              </a:spcBef>
            </a:pPr>
            <a:r>
              <a:rPr lang="en-US" b="true" sz="4245">
                <a:solidFill>
                  <a:srgbClr val="000000"/>
                </a:solidFill>
                <a:latin typeface="Dynapuff SemiCondensed Bold"/>
                <a:ea typeface="Dynapuff SemiCondensed Bold"/>
                <a:cs typeface="Dynapuff SemiCondensed Bold"/>
                <a:sym typeface="Dynapuff SemiCondensed Bold"/>
              </a:rPr>
              <a:t>Característica 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274774" y="5203280"/>
            <a:ext cx="4037903" cy="1157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98"/>
              </a:lnSpc>
              <a:spcBef>
                <a:spcPct val="0"/>
              </a:spcBef>
            </a:pPr>
            <a:r>
              <a:rPr lang="en-US" sz="22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Los átomos de un mismo elemento son iguales en masa y propiedades.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558238" y="4268833"/>
            <a:ext cx="4851931" cy="739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3"/>
              </a:lnSpc>
              <a:spcBef>
                <a:spcPct val="0"/>
              </a:spcBef>
            </a:pPr>
            <a:r>
              <a:rPr lang="en-US" b="true" sz="4245">
                <a:solidFill>
                  <a:srgbClr val="000000"/>
                </a:solidFill>
                <a:latin typeface="Dynapuff SemiCondensed Bold"/>
                <a:ea typeface="Dynapuff SemiCondensed Bold"/>
                <a:cs typeface="Dynapuff SemiCondensed Bold"/>
                <a:sym typeface="Dynapuff SemiCondensed Bold"/>
              </a:rPr>
              <a:t>característica 3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111946" y="5203280"/>
            <a:ext cx="4037903" cy="1157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98"/>
              </a:lnSpc>
              <a:spcBef>
                <a:spcPct val="0"/>
              </a:spcBef>
            </a:pPr>
            <a:r>
              <a:rPr lang="en-US" sz="22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Los átomos se pueden combinar para formar compuestos químicos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604785" y="1035495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276145">
            <a:off x="-3705998" y="7291304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47778" y="1938204"/>
            <a:ext cx="2004395" cy="2428232"/>
          </a:xfrm>
          <a:custGeom>
            <a:avLst/>
            <a:gdLst/>
            <a:ahLst/>
            <a:cxnLst/>
            <a:rect r="r" b="b" t="t" l="l"/>
            <a:pathLst>
              <a:path h="2428232" w="2004395">
                <a:moveTo>
                  <a:pt x="0" y="0"/>
                </a:moveTo>
                <a:lnTo>
                  <a:pt x="2004396" y="0"/>
                </a:lnTo>
                <a:lnTo>
                  <a:pt x="2004396" y="2428232"/>
                </a:lnTo>
                <a:lnTo>
                  <a:pt x="0" y="2428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95378" y="1785804"/>
            <a:ext cx="2004395" cy="2428232"/>
          </a:xfrm>
          <a:custGeom>
            <a:avLst/>
            <a:gdLst/>
            <a:ahLst/>
            <a:cxnLst/>
            <a:rect r="r" b="b" t="t" l="l"/>
            <a:pathLst>
              <a:path h="2428232" w="2004395">
                <a:moveTo>
                  <a:pt x="0" y="0"/>
                </a:moveTo>
                <a:lnTo>
                  <a:pt x="2004396" y="0"/>
                </a:lnTo>
                <a:lnTo>
                  <a:pt x="2004396" y="2428232"/>
                </a:lnTo>
                <a:lnTo>
                  <a:pt x="0" y="24282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14252280" y="1785804"/>
            <a:ext cx="2004395" cy="2428232"/>
          </a:xfrm>
          <a:custGeom>
            <a:avLst/>
            <a:gdLst/>
            <a:ahLst/>
            <a:cxnLst/>
            <a:rect r="r" b="b" t="t" l="l"/>
            <a:pathLst>
              <a:path h="2428232" w="2004395">
                <a:moveTo>
                  <a:pt x="0" y="0"/>
                </a:moveTo>
                <a:lnTo>
                  <a:pt x="2004396" y="0"/>
                </a:lnTo>
                <a:lnTo>
                  <a:pt x="2004396" y="2428232"/>
                </a:lnTo>
                <a:lnTo>
                  <a:pt x="0" y="2428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231703">
            <a:off x="16138494" y="-2641824"/>
            <a:ext cx="4918595" cy="5283647"/>
          </a:xfrm>
          <a:custGeom>
            <a:avLst/>
            <a:gdLst/>
            <a:ahLst/>
            <a:cxnLst/>
            <a:rect r="r" b="b" t="t" l="l"/>
            <a:pathLst>
              <a:path h="5283647" w="4918595">
                <a:moveTo>
                  <a:pt x="0" y="0"/>
                </a:moveTo>
                <a:lnTo>
                  <a:pt x="4918595" y="0"/>
                </a:lnTo>
                <a:lnTo>
                  <a:pt x="4918595" y="5283648"/>
                </a:lnTo>
                <a:lnTo>
                  <a:pt x="0" y="52836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2345409" y="5862949"/>
            <a:ext cx="2004395" cy="2428232"/>
          </a:xfrm>
          <a:custGeom>
            <a:avLst/>
            <a:gdLst/>
            <a:ahLst/>
            <a:cxnLst/>
            <a:rect r="r" b="b" t="t" l="l"/>
            <a:pathLst>
              <a:path h="2428232" w="2004395">
                <a:moveTo>
                  <a:pt x="0" y="0"/>
                </a:moveTo>
                <a:lnTo>
                  <a:pt x="2004395" y="0"/>
                </a:lnTo>
                <a:lnTo>
                  <a:pt x="2004395" y="2428232"/>
                </a:lnTo>
                <a:lnTo>
                  <a:pt x="0" y="2428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7630627">
            <a:off x="16261150" y="6117203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3"/>
                </a:lnTo>
                <a:lnTo>
                  <a:pt x="0" y="60147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14464199" y="5709647"/>
            <a:ext cx="2004395" cy="2428232"/>
          </a:xfrm>
          <a:custGeom>
            <a:avLst/>
            <a:gdLst/>
            <a:ahLst/>
            <a:cxnLst/>
            <a:rect r="r" b="b" t="t" l="l"/>
            <a:pathLst>
              <a:path h="2428232" w="2004395">
                <a:moveTo>
                  <a:pt x="0" y="0"/>
                </a:moveTo>
                <a:lnTo>
                  <a:pt x="2004395" y="0"/>
                </a:lnTo>
                <a:lnTo>
                  <a:pt x="2004395" y="2428232"/>
                </a:lnTo>
                <a:lnTo>
                  <a:pt x="0" y="2428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548199" y="3692846"/>
            <a:ext cx="13641805" cy="2593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60"/>
              </a:lnSpc>
            </a:pPr>
            <a:r>
              <a:rPr lang="en-US" b="true" sz="18904" spc="-170">
                <a:solidFill>
                  <a:srgbClr val="000000"/>
                </a:solidFill>
                <a:latin typeface="Dynapuff SemiCondensed Bold"/>
                <a:ea typeface="Dynapuff SemiCondensed Bold"/>
                <a:cs typeface="Dynapuff SemiCondensed Bold"/>
                <a:sym typeface="Dynapuff SemiCondensed Bold"/>
              </a:rPr>
              <a:t>¡GRACIAS!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5400000">
            <a:off x="14441511" y="1573885"/>
            <a:ext cx="2004395" cy="2428232"/>
          </a:xfrm>
          <a:custGeom>
            <a:avLst/>
            <a:gdLst/>
            <a:ahLst/>
            <a:cxnLst/>
            <a:rect r="r" b="b" t="t" l="l"/>
            <a:pathLst>
              <a:path h="2428232" w="2004395">
                <a:moveTo>
                  <a:pt x="0" y="0"/>
                </a:moveTo>
                <a:lnTo>
                  <a:pt x="2004396" y="0"/>
                </a:lnTo>
                <a:lnTo>
                  <a:pt x="2004396" y="2428233"/>
                </a:lnTo>
                <a:lnTo>
                  <a:pt x="0" y="24282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800000">
            <a:off x="14653430" y="5862949"/>
            <a:ext cx="2004395" cy="2428232"/>
          </a:xfrm>
          <a:custGeom>
            <a:avLst/>
            <a:gdLst/>
            <a:ahLst/>
            <a:cxnLst/>
            <a:rect r="r" b="b" t="t" l="l"/>
            <a:pathLst>
              <a:path h="2428232" w="2004395">
                <a:moveTo>
                  <a:pt x="0" y="0"/>
                </a:moveTo>
                <a:lnTo>
                  <a:pt x="2004395" y="0"/>
                </a:lnTo>
                <a:lnTo>
                  <a:pt x="2004395" y="2428232"/>
                </a:lnTo>
                <a:lnTo>
                  <a:pt x="0" y="24282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2207297" y="6074867"/>
            <a:ext cx="2004395" cy="2428232"/>
          </a:xfrm>
          <a:custGeom>
            <a:avLst/>
            <a:gdLst/>
            <a:ahLst/>
            <a:cxnLst/>
            <a:rect r="r" b="b" t="t" l="l"/>
            <a:pathLst>
              <a:path h="2428232" w="2004395">
                <a:moveTo>
                  <a:pt x="0" y="0"/>
                </a:moveTo>
                <a:lnTo>
                  <a:pt x="2004395" y="0"/>
                </a:lnTo>
                <a:lnTo>
                  <a:pt x="2004395" y="2428233"/>
                </a:lnTo>
                <a:lnTo>
                  <a:pt x="0" y="24282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1137082" y="-425676"/>
            <a:ext cx="3497881" cy="3213678"/>
          </a:xfrm>
          <a:custGeom>
            <a:avLst/>
            <a:gdLst/>
            <a:ahLst/>
            <a:cxnLst/>
            <a:rect r="r" b="b" t="t" l="l"/>
            <a:pathLst>
              <a:path h="3213678" w="3497881">
                <a:moveTo>
                  <a:pt x="0" y="0"/>
                </a:moveTo>
                <a:lnTo>
                  <a:pt x="3497881" y="0"/>
                </a:lnTo>
                <a:lnTo>
                  <a:pt x="3497881" y="3213678"/>
                </a:lnTo>
                <a:lnTo>
                  <a:pt x="0" y="32136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7170052">
            <a:off x="8523490" y="7927028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8" y="0"/>
                </a:lnTo>
                <a:lnTo>
                  <a:pt x="4935408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450172">
            <a:off x="15408662" y="8058022"/>
            <a:ext cx="3497881" cy="3213678"/>
          </a:xfrm>
          <a:custGeom>
            <a:avLst/>
            <a:gdLst/>
            <a:ahLst/>
            <a:cxnLst/>
            <a:rect r="r" b="b" t="t" l="l"/>
            <a:pathLst>
              <a:path h="3213678" w="3497881">
                <a:moveTo>
                  <a:pt x="0" y="0"/>
                </a:moveTo>
                <a:lnTo>
                  <a:pt x="3497880" y="0"/>
                </a:lnTo>
                <a:lnTo>
                  <a:pt x="3497880" y="3213678"/>
                </a:lnTo>
                <a:lnTo>
                  <a:pt x="0" y="32136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3397643">
            <a:off x="4728886" y="-3885823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8" y="0"/>
                </a:lnTo>
                <a:lnTo>
                  <a:pt x="4935408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5276145">
            <a:off x="-3553598" y="7443704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DAGP_uY1F94</dc:identifier>
  <dcterms:modified xsi:type="dcterms:W3CDTF">2011-08-01T06:04:30Z</dcterms:modified>
  <cp:revision>1</cp:revision>
  <dc:title>El Dalton</dc:title>
</cp:coreProperties>
</file>