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F24E5-DDBA-922D-0B40-DF3FC47B9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14CE58-6470-BFFF-1CEF-5834AC9B4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0940E3-D13B-B37B-2873-ADD447C9D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4AC4-56E2-634A-849F-BE7A6903092B}" type="datetimeFigureOut">
              <a:rPr lang="es-MX" smtClean="0"/>
              <a:t>06/09/24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04F7F9-2424-C059-EAE8-6BD8A39C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FD1D5-5CD3-DFBE-AF78-17515D6ED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4450-2EF3-3441-B7DE-1B9108FA08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465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6B3D0-E927-8668-4C28-30A8D80E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1CFA76-9F39-BB34-45B9-365CD13FB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51865F-5040-5BA9-7338-3670743D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4AC4-56E2-634A-849F-BE7A6903092B}" type="datetimeFigureOut">
              <a:rPr lang="es-MX" smtClean="0"/>
              <a:t>06/09/24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282198-3849-061A-6B23-C5666B8C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E86C46-9E3F-063E-123C-325FC4B2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4450-2EF3-3441-B7DE-1B9108FA08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745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7F71E3-3938-0FBF-F6C7-4E4B20703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C2F334-0CC7-DC0D-8085-D7C54B765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628253-156D-E09F-3B04-42EE7B582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4AC4-56E2-634A-849F-BE7A6903092B}" type="datetimeFigureOut">
              <a:rPr lang="es-MX" smtClean="0"/>
              <a:t>06/09/24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5184EB-9DE8-8741-C269-E3C48A0A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5B92DC-0EDA-6A5A-20AF-A9307F44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4450-2EF3-3441-B7DE-1B9108FA08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584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6D2F8-DF55-F854-5153-CF018A695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326E47-1EA5-3E9B-6586-6DA5A416A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581895-4F4C-8471-09D5-863CFAA5C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4AC4-56E2-634A-849F-BE7A6903092B}" type="datetimeFigureOut">
              <a:rPr lang="es-MX" smtClean="0"/>
              <a:t>06/09/24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BAFA5A-3BFA-E5E7-BFAF-C618809E5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801F39-0B5E-3A06-F8D3-9F63AC73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4450-2EF3-3441-B7DE-1B9108FA08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1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9E33E-D79B-1026-6021-0E1EA1CDE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31468-AACC-B67C-AFF2-44D636A31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2D488B-1FE1-78EA-E3F4-5335C5B8E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4AC4-56E2-634A-849F-BE7A6903092B}" type="datetimeFigureOut">
              <a:rPr lang="es-MX" smtClean="0"/>
              <a:t>06/09/24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B08BA3-0662-08E5-8FDB-9605865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25710-0973-8C54-FE4A-1707B61B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4450-2EF3-3441-B7DE-1B9108FA08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503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5AAE0-6FCC-2082-8F5B-E96D1EE4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6FA28E-0083-EFD1-077C-E20FB9B9A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429BA1-0F1F-F434-5343-79CC8F01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8ADE83-F930-0D4D-F28B-426A1D0E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4AC4-56E2-634A-849F-BE7A6903092B}" type="datetimeFigureOut">
              <a:rPr lang="es-MX" smtClean="0"/>
              <a:t>06/09/24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A970C5-FEDA-FAFF-0254-ACD2CC24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3F1229-9CC3-23E8-9BB5-E13D6D6F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4450-2EF3-3441-B7DE-1B9108FA08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776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386F1-3BD8-C42D-317C-C98F8076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2E179D-9D41-AF13-AF8E-4C723C5A4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5A7B5-A230-9E34-5B00-A280AA48A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976C602-CB92-6878-E9C4-DB7B83E9C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B653096-E4C8-C5D2-6BC1-4A05D76D5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227D0E9-77CC-5CB6-49F5-22693628B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4AC4-56E2-634A-849F-BE7A6903092B}" type="datetimeFigureOut">
              <a:rPr lang="es-MX" smtClean="0"/>
              <a:t>06/09/24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53B14C-37ED-795A-8FA3-10CBAE3E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924D53-E6BA-0D69-F82D-7B877D832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4450-2EF3-3441-B7DE-1B9108FA08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303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85596-9679-014C-0263-E4828DB7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25CD957-2EAB-8677-9D3A-13D92FAA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4AC4-56E2-634A-849F-BE7A6903092B}" type="datetimeFigureOut">
              <a:rPr lang="es-MX" smtClean="0"/>
              <a:t>06/09/24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D2ABAB-AD51-9D97-2705-B28388C60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EB61A5-464C-2DAD-DCE4-11ECF24F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4450-2EF3-3441-B7DE-1B9108FA08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929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558754-DE1B-3D2B-7AFB-E3A29A955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4AC4-56E2-634A-849F-BE7A6903092B}" type="datetimeFigureOut">
              <a:rPr lang="es-MX" smtClean="0"/>
              <a:t>06/09/24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17B9DE1-8748-7FEE-CDC8-EAFEBA30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0131DF-1A72-4ADD-21A9-BD010343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4450-2EF3-3441-B7DE-1B9108FA08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680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0E0B0-1306-A35F-0E01-7D0D9E4F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0F88A2-C425-4CB1-2DBD-D3136FB67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6BC2D6-8FE1-20AE-A0ED-637001DCB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78E0FB-7F11-9729-94E8-D61D9ADC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4AC4-56E2-634A-849F-BE7A6903092B}" type="datetimeFigureOut">
              <a:rPr lang="es-MX" smtClean="0"/>
              <a:t>06/09/24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3D9249-EE72-AD0F-4131-63FA5153A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CAE758-53E6-ED53-4774-7DBAE889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4450-2EF3-3441-B7DE-1B9108FA08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31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81BDD-200E-9F7A-23DB-438F6565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DBCF8F7-A173-C203-A552-A57D75F738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70CC52-2541-687B-BBD9-29BB8E7C7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B32BC-E71B-D5E6-7C64-71515451F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4AC4-56E2-634A-849F-BE7A6903092B}" type="datetimeFigureOut">
              <a:rPr lang="es-MX" smtClean="0"/>
              <a:t>06/09/24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CBA98F-B7E0-C297-AB83-756B3663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EC0795-82E2-0C9B-FED4-8E9D22BB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4450-2EF3-3441-B7DE-1B9108FA08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70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6EC2E6-E6D1-60CF-1ED5-3E603EB6A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33D8B6-C9FC-5BA3-1469-164E6DB0F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5649E4-429F-1425-0781-E44DAF368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084AC4-56E2-634A-849F-BE7A6903092B}" type="datetimeFigureOut">
              <a:rPr lang="es-MX" smtClean="0"/>
              <a:t>06/09/24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B5DA1-2A58-6A96-6601-589A5EA9B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784EB4-7F27-50E2-0A2C-046E70994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474450-2EF3-3441-B7DE-1B9108FA08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506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s.m.wikipedia.org/wiki/Experimento_de_Rutherford" TargetMode="External"/><Relationship Id="rId3" Type="http://schemas.openxmlformats.org/officeDocument/2006/relationships/hyperlink" Target="https://es.m.wikipedia.org/wiki/Teor%C3%ADa_at%C3%B3mica" TargetMode="External"/><Relationship Id="rId7" Type="http://schemas.openxmlformats.org/officeDocument/2006/relationships/hyperlink" Target="https://es.m.wikipedia.org/wiki/Modelo_at%C3%B3mico_de_Rutherford#cite_note-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m.wikipedia.org/wiki/Ernest_Rutherford" TargetMode="External"/><Relationship Id="rId5" Type="http://schemas.openxmlformats.org/officeDocument/2006/relationships/hyperlink" Target="https://es.m.wikipedia.org/wiki/Qu%C3%ADmico" TargetMode="External"/><Relationship Id="rId4" Type="http://schemas.openxmlformats.org/officeDocument/2006/relationships/hyperlink" Target="https://es.m.wikipedia.org/wiki/%C3%81tomo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modelos-atomico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concepto.de/mas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6E0687-BABA-B99D-7C09-EBD0438821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2" r="-1" b="-1"/>
          <a:stretch/>
        </p:blipFill>
        <p:spPr>
          <a:xfrm>
            <a:off x="-4084" y="10"/>
            <a:ext cx="6099050" cy="68579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98FF467-89B3-B03E-A688-A75B6FAFBC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r="5796"/>
          <a:stretch/>
        </p:blipFill>
        <p:spPr>
          <a:xfrm>
            <a:off x="6096844" y="10"/>
            <a:ext cx="6095156" cy="68579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91A65A0-F839-95B9-FDD8-30FBE77C4466}"/>
              </a:ext>
            </a:extLst>
          </p:cNvPr>
          <p:cNvSpPr txBox="1"/>
          <p:nvPr/>
        </p:nvSpPr>
        <p:spPr>
          <a:xfrm>
            <a:off x="1198181" y="1122363"/>
            <a:ext cx="9795637" cy="221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 átomo de Rutherford</a:t>
            </a:r>
            <a:r>
              <a:rPr lang="en-US" sz="5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386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BFE231A-247B-E451-10C5-BD074E619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276E8A5-970A-C340-294E-1849718AA362}"/>
              </a:ext>
            </a:extLst>
          </p:cNvPr>
          <p:cNvSpPr txBox="1"/>
          <p:nvPr/>
        </p:nvSpPr>
        <p:spPr>
          <a:xfrm>
            <a:off x="883428" y="747889"/>
            <a:ext cx="5685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b="1" i="0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El modelo atómico de Rutherford</a:t>
            </a:r>
            <a:r>
              <a:rPr lang="es-MX" sz="2000" b="1" baseline="3000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s-MX" sz="2000" b="1" i="0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es un </a:t>
            </a:r>
            <a:r>
              <a:rPr lang="es-MX" sz="2000" b="1" i="0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  <a:hlinkClick r:id="rId3" tooltip="Teoría atómi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modelo atómico</a:t>
            </a:r>
            <a:r>
              <a:rPr lang="es-MX" sz="2000" b="1" i="0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 o la estructura interna del </a:t>
            </a:r>
            <a:r>
              <a:rPr lang="es-MX" sz="2000" b="1" i="0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  <a:hlinkClick r:id="rId4" tooltip="Átom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átomo</a:t>
            </a:r>
            <a:r>
              <a:rPr lang="es-MX" sz="2000" b="1" i="0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 propuesto por el </a:t>
            </a:r>
            <a:r>
              <a:rPr lang="es-MX" sz="2000" b="1" i="0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  <a:hlinkClick r:id="rId5" tooltip="Químic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químico</a:t>
            </a:r>
            <a:r>
              <a:rPr lang="es-MX" sz="2000" b="1" i="0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 y físico británico-neozelandés </a:t>
            </a:r>
            <a:r>
              <a:rPr lang="es-MX" sz="2000" b="1" i="0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  <a:hlinkClick r:id="rId6" tooltip="Ernest Rutherfor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Ernest Rutherford</a:t>
            </a:r>
            <a:r>
              <a:rPr lang="es-MX" sz="2000" b="1" i="0" u="none" strike="noStrike" baseline="30000" dirty="0">
                <a:solidFill>
                  <a:schemeClr val="bg1"/>
                </a:solidFill>
                <a:effectLst/>
                <a:latin typeface="Book Antiqua" panose="0204060205030503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r>
              <a:rPr lang="es-MX" sz="2000" b="1" i="0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</a:rPr>
              <a:t>​ en 1911, para explicar los resultados de su </a:t>
            </a:r>
            <a:r>
              <a:rPr lang="es-MX" sz="2000" b="1" i="0" u="none" strike="noStrike" dirty="0">
                <a:solidFill>
                  <a:schemeClr val="bg1"/>
                </a:solidFill>
                <a:effectLst/>
                <a:latin typeface="Book Antiqua" panose="02040602050305030304" pitchFamily="18" charset="0"/>
                <a:hlinkClick r:id="rId8" tooltip="Experimento de Rutherfor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«experimento de la lámina de oro»</a:t>
            </a:r>
            <a:endParaRPr lang="es-MX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2BDF2ED-7B08-511B-5D87-F9D2AE0338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889" y="3043829"/>
            <a:ext cx="3697111" cy="345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8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39091F6-3194-A668-456C-8D75923EB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04A661-BEF4-7AC4-CA3A-028DF446C64E}"/>
              </a:ext>
            </a:extLst>
          </p:cNvPr>
          <p:cNvSpPr txBox="1"/>
          <p:nvPr/>
        </p:nvSpPr>
        <p:spPr>
          <a:xfrm>
            <a:off x="838344" y="2013625"/>
            <a:ext cx="4614759" cy="416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>
                <a:solidFill>
                  <a:srgbClr val="FFFFFF"/>
                </a:solidFill>
                <a:effectLst/>
              </a:rPr>
              <a:t>En su </a:t>
            </a:r>
            <a:r>
              <a:rPr lang="en-US" sz="2000" b="1" i="0" u="none" strike="noStrike">
                <a:solidFill>
                  <a:srgbClr val="FFFF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modelo atómico</a:t>
            </a:r>
            <a:r>
              <a:rPr lang="en-US" sz="2000" b="1" i="0" u="none" strike="noStrike">
                <a:solidFill>
                  <a:srgbClr val="FFFFFF"/>
                </a:solidFill>
                <a:effectLst/>
              </a:rPr>
              <a:t>, Rutherford propuso que los átomos tienen un núcleo central donde se encuentra el mayor porcentaje de su </a:t>
            </a:r>
            <a:r>
              <a:rPr lang="en-US" sz="2000" b="1" i="0" u="none" strike="noStrike">
                <a:solidFill>
                  <a:srgbClr val="FFFFFF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masa</a:t>
            </a:r>
            <a:r>
              <a:rPr lang="en-US" sz="2000" b="1" i="0" u="none" strike="noStrike">
                <a:solidFill>
                  <a:srgbClr val="FFFFFF"/>
                </a:solidFill>
                <a:effectLst/>
              </a:rPr>
              <a:t>. Además, según esta teoría, este núcleo tiene carga eléctrica positiva y es orbitado por partículas de carga opuesta y menor tamaño (electrones</a:t>
            </a:r>
            <a:endParaRPr lang="en-US" sz="2000" b="1">
              <a:solidFill>
                <a:srgbClr val="FFFFFF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2907BC-91EE-718F-5F41-C3E63151CE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8" r="3" b="10269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42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F2ECCF9-4764-1DEE-9666-A9E02E73F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A089E6F-2CD4-560E-79CA-BF8A32EC022B}"/>
              </a:ext>
            </a:extLst>
          </p:cNvPr>
          <p:cNvSpPr txBox="1"/>
          <p:nvPr/>
        </p:nvSpPr>
        <p:spPr>
          <a:xfrm>
            <a:off x="255440" y="1852757"/>
            <a:ext cx="720933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i="0" u="none" strike="noStrike" dirty="0">
                <a:solidFill>
                  <a:schemeClr val="bg1"/>
                </a:solidFill>
                <a:effectLst/>
                <a:latin typeface="Britannic Bold" panose="020B0903060703020204" pitchFamily="34" charset="77"/>
              </a:rPr>
              <a:t>Núcleo central: el átomo consiste de un núcleo central con carga positiva.</a:t>
            </a:r>
          </a:p>
          <a:p>
            <a:r>
              <a:rPr lang="es-MX" sz="2000" b="1" i="0" u="none" strike="noStrike" dirty="0">
                <a:solidFill>
                  <a:schemeClr val="bg1"/>
                </a:solidFill>
                <a:effectLst/>
                <a:latin typeface="Britannic Bold" panose="020B0903060703020204" pitchFamily="34" charset="77"/>
              </a:rPr>
              <a:t>Átomo formado por protones y electrones: los protones con carga positiva se encuentran en el núcleo y los electrones con carga negativa están fuera del núcleo.</a:t>
            </a:r>
          </a:p>
          <a:p>
            <a:r>
              <a:rPr lang="es-MX" sz="2000" b="1" i="0" u="none" strike="noStrike" dirty="0">
                <a:solidFill>
                  <a:schemeClr val="bg1"/>
                </a:solidFill>
                <a:effectLst/>
                <a:latin typeface="Britannic Bold" panose="020B0903060703020204" pitchFamily="34" charset="77"/>
              </a:rPr>
              <a:t>Material atómico concentrado en el núcleo: la mayor cantidad de masa del átomo se encuentra de forma compacta en el centro del mismo.</a:t>
            </a:r>
          </a:p>
          <a:p>
            <a:r>
              <a:rPr lang="es-MX" sz="2000" b="1" i="0" u="none" strike="noStrike" dirty="0">
                <a:solidFill>
                  <a:schemeClr val="bg1"/>
                </a:solidFill>
                <a:effectLst/>
                <a:latin typeface="Britannic Bold" panose="020B0903060703020204" pitchFamily="34" charset="77"/>
              </a:rPr>
              <a:t>El átomo no es uniforme: alrededor del núcleo existe un espacio vacío donde los electrones giran en diferentes órbitas.</a:t>
            </a:r>
          </a:p>
          <a:p>
            <a:r>
              <a:rPr lang="es-MX" sz="2000" b="1" i="0" u="none" strike="noStrike" dirty="0">
                <a:solidFill>
                  <a:schemeClr val="bg1"/>
                </a:solidFill>
                <a:effectLst/>
                <a:latin typeface="Britannic Bold" panose="020B0903060703020204" pitchFamily="34" charset="77"/>
              </a:rPr>
              <a:t>Electrones se distribuyen al azar: la teoría atómica de Rutherford presenta los electrones sin una distribución fija, girando libremente.</a:t>
            </a:r>
          </a:p>
          <a:p>
            <a:pPr algn="l"/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3772D4-A25A-D894-5521-55B4047AD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777" y="745066"/>
            <a:ext cx="4343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69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Kid2 Inei</dc:creator>
  <cp:lastModifiedBy>Kid2 Inei</cp:lastModifiedBy>
  <cp:revision>2</cp:revision>
  <dcterms:created xsi:type="dcterms:W3CDTF">2024-09-06T14:19:16Z</dcterms:created>
  <dcterms:modified xsi:type="dcterms:W3CDTF">2024-09-06T14:37:07Z</dcterms:modified>
</cp:coreProperties>
</file>