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1389-3815-444D-9E4E-4E8B399A68D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CAAF-B182-47FA-9B38-06F038E9E1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56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1389-3815-444D-9E4E-4E8B399A68D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CAAF-B182-47FA-9B38-06F038E9E1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84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1389-3815-444D-9E4E-4E8B399A68D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CAAF-B182-47FA-9B38-06F038E9E1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49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1389-3815-444D-9E4E-4E8B399A68D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CAAF-B182-47FA-9B38-06F038E9E1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83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1389-3815-444D-9E4E-4E8B399A68D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CAAF-B182-47FA-9B38-06F038E9E1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863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1389-3815-444D-9E4E-4E8B399A68D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CAAF-B182-47FA-9B38-06F038E9E1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119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1389-3815-444D-9E4E-4E8B399A68D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CAAF-B182-47FA-9B38-06F038E9E1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78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1389-3815-444D-9E4E-4E8B399A68D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CAAF-B182-47FA-9B38-06F038E9E1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46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1389-3815-444D-9E4E-4E8B399A68D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CAAF-B182-47FA-9B38-06F038E9E1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684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1389-3815-444D-9E4E-4E8B399A68D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CAAF-B182-47FA-9B38-06F038E9E1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635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1389-3815-444D-9E4E-4E8B399A68D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CCAAF-B182-47FA-9B38-06F038E9E1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07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E1389-3815-444D-9E4E-4E8B399A68D0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CCAAF-B182-47FA-9B38-06F038E9E1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670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34" t="12700" r="11599" b="7350"/>
          <a:stretch/>
        </p:blipFill>
        <p:spPr>
          <a:xfrm rot="16200000">
            <a:off x="2246954" y="-2246954"/>
            <a:ext cx="6858000" cy="113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26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2024-09-05T01:02:02Z</dcterms:created>
  <dcterms:modified xsi:type="dcterms:W3CDTF">2024-09-05T01:02:28Z</dcterms:modified>
</cp:coreProperties>
</file>