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00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26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3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71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14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9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98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66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8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81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01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E8BF-50BD-406B-9D8A-3E2248F8A2BB}" type="datetimeFigureOut">
              <a:rPr lang="es-MX" smtClean="0"/>
              <a:t>31/08/2024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05F0-D621-48D1-B48B-C188BF9A14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6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689" t="5900" r="2711" b="16700"/>
          <a:stretch/>
        </p:blipFill>
        <p:spPr>
          <a:xfrm rot="16200000">
            <a:off x="1834116" y="-1834116"/>
            <a:ext cx="6847367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5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2</cp:revision>
  <dcterms:created xsi:type="dcterms:W3CDTF">2024-09-01T00:55:32Z</dcterms:created>
  <dcterms:modified xsi:type="dcterms:W3CDTF">2024-09-01T00:56:38Z</dcterms:modified>
</cp:coreProperties>
</file>