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578" y="12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2FC0-91EA-4333-9C90-34687E664273}" type="datetimeFigureOut">
              <a:rPr lang="es-MX" smtClean="0"/>
              <a:t>30/08/2024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3449-CE8A-4624-8D72-F7AEAF1FB5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171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2FC0-91EA-4333-9C90-34687E664273}" type="datetimeFigureOut">
              <a:rPr lang="es-MX" smtClean="0"/>
              <a:t>30/08/2024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3449-CE8A-4624-8D72-F7AEAF1FB5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345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2FC0-91EA-4333-9C90-34687E664273}" type="datetimeFigureOut">
              <a:rPr lang="es-MX" smtClean="0"/>
              <a:t>30/08/2024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3449-CE8A-4624-8D72-F7AEAF1FB5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677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2FC0-91EA-4333-9C90-34687E664273}" type="datetimeFigureOut">
              <a:rPr lang="es-MX" smtClean="0"/>
              <a:t>30/08/2024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3449-CE8A-4624-8D72-F7AEAF1FB5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256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2FC0-91EA-4333-9C90-34687E664273}" type="datetimeFigureOut">
              <a:rPr lang="es-MX" smtClean="0"/>
              <a:t>30/08/2024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3449-CE8A-4624-8D72-F7AEAF1FB5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184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2FC0-91EA-4333-9C90-34687E664273}" type="datetimeFigureOut">
              <a:rPr lang="es-MX" smtClean="0"/>
              <a:t>30/08/2024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3449-CE8A-4624-8D72-F7AEAF1FB5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579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2FC0-91EA-4333-9C90-34687E664273}" type="datetimeFigureOut">
              <a:rPr lang="es-MX" smtClean="0"/>
              <a:t>30/08/2024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3449-CE8A-4624-8D72-F7AEAF1FB5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5238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2FC0-91EA-4333-9C90-34687E664273}" type="datetimeFigureOut">
              <a:rPr lang="es-MX" smtClean="0"/>
              <a:t>30/08/2024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3449-CE8A-4624-8D72-F7AEAF1FB5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192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2FC0-91EA-4333-9C90-34687E664273}" type="datetimeFigureOut">
              <a:rPr lang="es-MX" smtClean="0"/>
              <a:t>30/08/2024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3449-CE8A-4624-8D72-F7AEAF1FB5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633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2FC0-91EA-4333-9C90-34687E664273}" type="datetimeFigureOut">
              <a:rPr lang="es-MX" smtClean="0"/>
              <a:t>30/08/2024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3449-CE8A-4624-8D72-F7AEAF1FB5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706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2FC0-91EA-4333-9C90-34687E664273}" type="datetimeFigureOut">
              <a:rPr lang="es-MX" smtClean="0"/>
              <a:t>30/08/2024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3449-CE8A-4624-8D72-F7AEAF1FB5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013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62FC0-91EA-4333-9C90-34687E664273}" type="datetimeFigureOut">
              <a:rPr lang="es-MX" smtClean="0"/>
              <a:t>30/08/2024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33449-CE8A-4624-8D72-F7AEAF1FB5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159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55" t="23900" r="2445" b="6350"/>
          <a:stretch/>
        </p:blipFill>
        <p:spPr>
          <a:xfrm>
            <a:off x="0" y="0"/>
            <a:ext cx="5220929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19850" b="37400"/>
          <a:stretch/>
        </p:blipFill>
        <p:spPr>
          <a:xfrm>
            <a:off x="5394158" y="0"/>
            <a:ext cx="6797842" cy="51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368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2024-08-31T02:49:18Z</dcterms:created>
  <dcterms:modified xsi:type="dcterms:W3CDTF">2024-08-31T02:49:50Z</dcterms:modified>
</cp:coreProperties>
</file>