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394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553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306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993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4866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788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428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096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880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583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828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839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44839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665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2037303-8A97-46B1-BA7F-18888880052D}" type="datetimeFigureOut">
              <a:rPr lang="es-MX" smtClean="0"/>
              <a:t>20/08/2024</a:t>
            </a:fld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948A5087-5BB9-46F2-A13E-563F40C65A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800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  <p:sldLayoutId id="214748395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2210DA-FEAF-8874-A7D3-F3FD39EB2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36525"/>
            <a:ext cx="11663355" cy="65849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4A3778F-5B68-0931-36BC-82F2FC507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4235" y="910248"/>
            <a:ext cx="9001462" cy="3169383"/>
          </a:xfrm>
        </p:spPr>
        <p:txBody>
          <a:bodyPr>
            <a:normAutofit/>
          </a:bodyPr>
          <a:lstStyle/>
          <a:p>
            <a:pPr algn="just"/>
            <a:r>
              <a:rPr lang="es-MX" sz="4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Vida independiente: corrientes ideológicas y proyectos de nación.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146B01-AE2A-96B0-1A03-99E5316E0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4235" y="6423026"/>
            <a:ext cx="10572000" cy="434974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357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>
            <a:extLst>
              <a:ext uri="{FF2B5EF4-FFF2-40B4-BE49-F238E27FC236}">
                <a16:creationId xmlns:a16="http://schemas.microsoft.com/office/drawing/2014/main" id="{86219286-37F1-AB09-F0F4-76C58C4F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Corrientes ideológicas.  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B8EA661F-B161-AC46-ED79-FB1C43391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8452" y="2358293"/>
            <a:ext cx="4800600" cy="632529"/>
          </a:xfrm>
        </p:spPr>
        <p:txBody>
          <a:bodyPr/>
          <a:lstStyle/>
          <a:p>
            <a:pPr algn="just"/>
            <a:r>
              <a:rPr lang="es-MX" sz="2800" dirty="0"/>
              <a:t>Liberales (moderados, radicales) </a:t>
            </a: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534A7EA8-A91D-4AC9-90A9-81A388FC6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7811" y="3181619"/>
            <a:ext cx="4800600" cy="3134165"/>
          </a:xfrm>
        </p:spPr>
        <p:txBody>
          <a:bodyPr>
            <a:normAutofit/>
          </a:bodyPr>
          <a:lstStyle/>
          <a:p>
            <a:pPr algn="just"/>
            <a:r>
              <a:rPr lang="es-MX" sz="2000" dirty="0">
                <a:latin typeface="+mj-lt"/>
                <a:ea typeface="Calibri" panose="020F0502020204030204" pitchFamily="34" charset="0"/>
              </a:rPr>
              <a:t>P</a:t>
            </a:r>
            <a:r>
              <a:rPr lang="es-MX" sz="2000" dirty="0">
                <a:effectLst/>
                <a:latin typeface="+mj-lt"/>
                <a:ea typeface="Calibri" panose="020F0502020204030204" pitchFamily="34" charset="0"/>
              </a:rPr>
              <a:t>romovían las libertades individuales como motor de cambio y abogaban por la separación de la Iglesia y el Estado. Y la creación de una r</a:t>
            </a:r>
            <a:r>
              <a:rPr lang="es-MX" sz="2000" dirty="0">
                <a:latin typeface="+mj-lt"/>
              </a:rPr>
              <a:t>epública federal. 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A8014150-F6A5-8962-5CB3-9F090A2B1E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2338" y="2358293"/>
            <a:ext cx="4800600" cy="304420"/>
          </a:xfrm>
        </p:spPr>
        <p:txBody>
          <a:bodyPr/>
          <a:lstStyle/>
          <a:p>
            <a:pPr algn="just"/>
            <a:r>
              <a:rPr lang="es-MX" sz="2800" dirty="0"/>
              <a:t>Conservadores. 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5A79CF16-AC52-2FA4-983E-C1131D0F9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1398" y="3181619"/>
            <a:ext cx="4800600" cy="3134165"/>
          </a:xfrm>
        </p:spPr>
        <p:txBody>
          <a:bodyPr/>
          <a:lstStyle/>
          <a:p>
            <a:pPr algn="just"/>
            <a:r>
              <a:rPr lang="es-MX" sz="2000" dirty="0">
                <a:latin typeface="+mj-lt"/>
              </a:rPr>
              <a:t>Buscaban mantener los privilegios eclesiásticos y militares, apoyando una república centralizada bajo la influencia de la Corona española.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72205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CD56823-150E-C7C5-6E0D-77E41A948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745" y="0"/>
            <a:ext cx="123467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30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CFB8D-CDD8-F7CF-F360-64B999A32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Los proyectos de nación.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D350F0-B8AF-37C7-7463-A5FC453B8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MX" sz="2200" b="1" dirty="0">
                <a:latin typeface="+mj-lt"/>
              </a:rPr>
              <a:t>Borbonistas</a:t>
            </a:r>
            <a:r>
              <a:rPr lang="es-MX" sz="2200" dirty="0">
                <a:latin typeface="+mj-lt"/>
              </a:rPr>
              <a:t> Formado por peninsulares adinerados, este grupo apostaba por el regreso al trono de Fernando VII o por un representante de esta fracción en la Nueva España.</a:t>
            </a:r>
          </a:p>
          <a:p>
            <a:pPr algn="just">
              <a:lnSpc>
                <a:spcPct val="150000"/>
              </a:lnSpc>
            </a:pPr>
            <a:r>
              <a:rPr lang="es-MX" sz="2200" b="1" dirty="0">
                <a:latin typeface="+mj-lt"/>
              </a:rPr>
              <a:t>Iturbidistas</a:t>
            </a:r>
            <a:r>
              <a:rPr lang="es-MX" sz="2200" dirty="0">
                <a:latin typeface="+mj-lt"/>
              </a:rPr>
              <a:t> Conformado por los antiguos realistas, defendían un gobierno imperial encabezado por Agustín de Iturbide.</a:t>
            </a:r>
          </a:p>
          <a:p>
            <a:pPr algn="just">
              <a:lnSpc>
                <a:spcPct val="150000"/>
              </a:lnSpc>
            </a:pPr>
            <a:r>
              <a:rPr lang="es-MX" sz="2200" b="1" dirty="0">
                <a:latin typeface="+mj-lt"/>
              </a:rPr>
              <a:t>Republicanos</a:t>
            </a:r>
            <a:r>
              <a:rPr lang="es-MX" sz="2200" dirty="0">
                <a:latin typeface="+mj-lt"/>
              </a:rPr>
              <a:t> integrado por antiguos insurgentes y criollos intelectuales, aspiraban a una república similar a la de los Estados Unidos de América, implantando una constitución y gobierno propios.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628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64FF3-1354-8BCE-AAD0-6BA6B6314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Los proyectos de nación.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FAAD2-C7CD-EF32-8BBC-433DE2531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36763"/>
            <a:ext cx="10554574" cy="4515729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40000"/>
              </a:lnSpc>
            </a:pPr>
            <a:r>
              <a:rPr lang="es-MX" sz="3100" b="1" dirty="0">
                <a:latin typeface="+mj-lt"/>
              </a:rPr>
              <a:t>Monárquico </a:t>
            </a:r>
            <a:r>
              <a:rPr lang="es-MX" sz="3100" dirty="0">
                <a:latin typeface="+mj-lt"/>
              </a:rPr>
              <a:t>Representado por los monárquicos o borbonistas (logia del rito escocés), este proyecto permanecía leal a Fernando VII. Propugnaba establecer una monarquía constitucional liderada por un miembro de las principales casas reales de Europa. Los borbonistas, reacios a perder sus antiguos privilegios, querían conservar la organización social del régimen colonial. En caso de que ningún Borbón aceptara el trono, la Corte del imperio designaría a otra persona.</a:t>
            </a:r>
          </a:p>
          <a:p>
            <a:pPr algn="just">
              <a:lnSpc>
                <a:spcPct val="140000"/>
              </a:lnSpc>
            </a:pPr>
            <a:r>
              <a:rPr lang="es-MX" sz="3100" b="1" dirty="0">
                <a:latin typeface="+mj-lt"/>
              </a:rPr>
              <a:t>Imperial </a:t>
            </a:r>
            <a:r>
              <a:rPr lang="es-MX" sz="3100" dirty="0">
                <a:latin typeface="+mj-lt"/>
              </a:rPr>
              <a:t>Este proyecto fue impulsado principalmente por Iturbide y sus ambiciones personales, con el respaldo de antiguos militares. Aprovechando el desinterés de Fernando VII por ocupar el trono, los iturbidistas presionaron al Congreso para designar a Agustín de Iturbide como emperador. Mientras tanto, el poder fue entregado a dos organismos políticos: el Poder Ejecutivo, constituido por Iturbide y una Regencia de cinco miembros, y la Junta Provisional Gubernamental en el Poder Legislativo, encabezado por 38 integrantes.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7711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4A27C-F4F2-FBC7-68B6-B710CE2E1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triunvirato.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5037EC-ADDF-FFFD-BD22-94C583B0E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30000"/>
              </a:lnSpc>
            </a:pPr>
            <a:r>
              <a:rPr lang="es-MX" sz="2000" b="1" dirty="0">
                <a:latin typeface="+mj-lt"/>
              </a:rPr>
              <a:t>Republicano (Triunvirato) </a:t>
            </a:r>
            <a:r>
              <a:rPr lang="es-MX" sz="2400" dirty="0">
                <a:latin typeface="+mj-lt"/>
              </a:rPr>
              <a:t>El mismo congreso, reinstalado tras la abdicación de Iturbide, declaró inexistente el imperio mexicano y nombró un Poder Ejecutivo provisional o “Triunvirato”, compuesto por Pedro Celestino Negrete, Nicolás Bravo y Guadalupe Victoria, quienes buscaban anular cualquier intento de monarquía.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3072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73</TotalTime>
  <Words>370</Words>
  <Application>Microsoft Office PowerPoint</Application>
  <PresentationFormat>Panorámica</PresentationFormat>
  <Paragraphs>15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Calibri</vt:lpstr>
      <vt:lpstr>Century Gothic</vt:lpstr>
      <vt:lpstr>Wingdings 2</vt:lpstr>
      <vt:lpstr>Citable</vt:lpstr>
      <vt:lpstr>Vida independiente: corrientes ideológicas y proyectos de nación. </vt:lpstr>
      <vt:lpstr>Corrientes ideológicas.  </vt:lpstr>
      <vt:lpstr>Presentación de PowerPoint</vt:lpstr>
      <vt:lpstr>Los proyectos de nación. </vt:lpstr>
      <vt:lpstr>Los proyectos de nación.</vt:lpstr>
      <vt:lpstr>El triunvirato.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Castro Ahumada</dc:creator>
  <cp:lastModifiedBy>Hector Castro Ahumada</cp:lastModifiedBy>
  <cp:revision>8</cp:revision>
  <dcterms:created xsi:type="dcterms:W3CDTF">2024-08-21T00:17:29Z</dcterms:created>
  <dcterms:modified xsi:type="dcterms:W3CDTF">2024-08-21T01:30:45Z</dcterms:modified>
</cp:coreProperties>
</file>