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090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1345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925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067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s-MX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3810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09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210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2034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805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616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3503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D625EDBC-1DBD-411B-A7CA-F9184EFBD3A3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8EEEF32-CC1E-4B13-968D-96B463B74B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465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88AD5A-E734-5B35-DBA5-909DFDA6C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1349" y="802299"/>
            <a:ext cx="9943504" cy="977622"/>
          </a:xfrm>
        </p:spPr>
        <p:txBody>
          <a:bodyPr>
            <a:noAutofit/>
          </a:bodyPr>
          <a:lstStyle/>
          <a:p>
            <a:pPr algn="just"/>
            <a:r>
              <a:rPr lang="es-MX" dirty="0"/>
              <a:t>HISTORIA UNIVERSAL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C5CC3A-E48A-5856-DF91-98E1CD5CF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2702" y="2039816"/>
            <a:ext cx="9662150" cy="365759"/>
          </a:xfrm>
        </p:spPr>
        <p:txBody>
          <a:bodyPr>
            <a:noAutofit/>
          </a:bodyPr>
          <a:lstStyle/>
          <a:p>
            <a:r>
              <a:rPr lang="es-MX" sz="4000" dirty="0"/>
              <a:t>TERCER GRADO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F920DC2-7743-AB49-ABBA-FA6D146CE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954" y="2665470"/>
            <a:ext cx="7959383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96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1BD73B-E82D-D9C0-2681-A55DC6880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70445"/>
          </a:xfrm>
        </p:spPr>
        <p:txBody>
          <a:bodyPr>
            <a:normAutofit fontScale="90000"/>
          </a:bodyPr>
          <a:lstStyle/>
          <a:p>
            <a:pPr algn="just"/>
            <a:r>
              <a:rPr lang="es-MX" dirty="0"/>
              <a:t>Primer parcial.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6E8320-2B81-DD5B-E270-D603F82A5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336430"/>
            <a:ext cx="10058400" cy="4835769"/>
          </a:xfrm>
        </p:spPr>
        <p:txBody>
          <a:bodyPr/>
          <a:lstStyle/>
          <a:p>
            <a:pPr algn="just"/>
            <a:r>
              <a:rPr lang="es-MX" sz="2800" dirty="0"/>
              <a:t>La Hominización : teorías creacionistas y evolucionistas.</a:t>
            </a:r>
          </a:p>
          <a:p>
            <a:pPr algn="just"/>
            <a:r>
              <a:rPr lang="es-MX" sz="2800" dirty="0"/>
              <a:t>Prehistoria: paleolítico y mesolítico.</a:t>
            </a:r>
          </a:p>
          <a:p>
            <a:pPr algn="just"/>
            <a:r>
              <a:rPr lang="es-MX" sz="2800" dirty="0"/>
              <a:t>Neolítico y la edad de los metales.</a:t>
            </a:r>
          </a:p>
          <a:p>
            <a:pPr algn="just"/>
            <a:r>
              <a:rPr lang="es-MX" sz="2800" dirty="0"/>
              <a:t>Civilizaciones de oriente.</a:t>
            </a:r>
          </a:p>
          <a:p>
            <a:pPr algn="just"/>
            <a:r>
              <a:rPr lang="es-MX" sz="2800" dirty="0"/>
              <a:t>Civilizaciones clásicas de occidente. </a:t>
            </a:r>
          </a:p>
          <a:p>
            <a:pPr algn="just"/>
            <a:endParaRPr lang="es-MX" sz="3600" dirty="0"/>
          </a:p>
          <a:p>
            <a:pPr algn="just"/>
            <a:endParaRPr lang="es-MX" dirty="0"/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7387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E426BF-58D4-B430-8CDA-F3F3212C9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53325"/>
          </a:xfrm>
        </p:spPr>
        <p:txBody>
          <a:bodyPr>
            <a:normAutofit fontScale="90000"/>
          </a:bodyPr>
          <a:lstStyle/>
          <a:p>
            <a:r>
              <a:rPr lang="es-MX" dirty="0"/>
              <a:t>Segundo parcial.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1F2395-19AA-6B26-DC80-B58469BAB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237957"/>
            <a:ext cx="10058400" cy="4934243"/>
          </a:xfrm>
        </p:spPr>
        <p:txBody>
          <a:bodyPr/>
          <a:lstStyle/>
          <a:p>
            <a:pPr algn="just"/>
            <a:r>
              <a:rPr lang="es-MX" sz="2800" dirty="0"/>
              <a:t>Roma auge y caída de su imperio</a:t>
            </a:r>
          </a:p>
          <a:p>
            <a:pPr algn="just"/>
            <a:r>
              <a:rPr lang="es-MX" sz="2800" dirty="0"/>
              <a:t>La alta edad media en occidente.</a:t>
            </a:r>
          </a:p>
          <a:p>
            <a:pPr algn="just"/>
            <a:r>
              <a:rPr lang="es-MX" sz="2800" dirty="0"/>
              <a:t>Los árabes y el islam.</a:t>
            </a:r>
          </a:p>
          <a:p>
            <a:pPr algn="just"/>
            <a:r>
              <a:rPr lang="es-MX" sz="2800" dirty="0"/>
              <a:t>Baja edad media en occidente.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4423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B61918-BA5D-0B03-EB75-0CC32862E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98580"/>
          </a:xfrm>
        </p:spPr>
        <p:txBody>
          <a:bodyPr>
            <a:normAutofit fontScale="90000"/>
          </a:bodyPr>
          <a:lstStyle/>
          <a:p>
            <a:r>
              <a:rPr lang="es-MX" dirty="0"/>
              <a:t>Tercer parcial.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492FAA-9FED-74CF-335C-111EB61F9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308295"/>
            <a:ext cx="10058400" cy="4863905"/>
          </a:xfrm>
        </p:spPr>
        <p:txBody>
          <a:bodyPr/>
          <a:lstStyle/>
          <a:p>
            <a:pPr algn="just"/>
            <a:r>
              <a:rPr lang="es-MX" sz="2800" dirty="0"/>
              <a:t>La modernidad.</a:t>
            </a:r>
          </a:p>
          <a:p>
            <a:pPr algn="just"/>
            <a:r>
              <a:rPr lang="es-MX" sz="2800" dirty="0"/>
              <a:t>Humanismo.</a:t>
            </a:r>
          </a:p>
          <a:p>
            <a:pPr algn="just"/>
            <a:r>
              <a:rPr lang="es-MX" sz="2800" dirty="0"/>
              <a:t>Renacimiento.</a:t>
            </a:r>
          </a:p>
          <a:p>
            <a:pPr algn="just"/>
            <a:r>
              <a:rPr lang="es-MX" sz="2800" dirty="0"/>
              <a:t>Martín Lutero y </a:t>
            </a:r>
            <a:r>
              <a:rPr lang="es-MX" sz="2800"/>
              <a:t>la Reforma.</a:t>
            </a:r>
          </a:p>
          <a:p>
            <a:pPr algn="just"/>
            <a:endParaRPr lang="es-MX" sz="2800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2962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03053-9A0C-571F-2B39-DA6D5F38F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36205"/>
          </a:xfrm>
        </p:spPr>
        <p:txBody>
          <a:bodyPr/>
          <a:lstStyle/>
          <a:p>
            <a:r>
              <a:rPr lang="es-MX" dirty="0"/>
              <a:t>Evaluación.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D74063-FA07-9E95-D75A-4EF274837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280160"/>
            <a:ext cx="10058400" cy="4892040"/>
          </a:xfrm>
        </p:spPr>
        <p:txBody>
          <a:bodyPr/>
          <a:lstStyle/>
          <a:p>
            <a:pPr algn="just">
              <a:spcAft>
                <a:spcPts val="800"/>
              </a:spcAft>
            </a:pPr>
            <a:r>
              <a:rPr lang="es-MX" sz="2800" dirty="0"/>
              <a:t>Participación.</a:t>
            </a:r>
          </a:p>
          <a:p>
            <a:pPr algn="just">
              <a:spcAft>
                <a:spcPts val="800"/>
              </a:spcAft>
            </a:pPr>
            <a:r>
              <a:rPr lang="es-MX" sz="2800" dirty="0"/>
              <a:t>Trabajos en plataforma.</a:t>
            </a:r>
          </a:p>
          <a:p>
            <a:pPr algn="just">
              <a:spcAft>
                <a:spcPts val="800"/>
              </a:spcAft>
            </a:pPr>
            <a:r>
              <a:rPr lang="es-MX" sz="2800" dirty="0"/>
              <a:t>Asistencia.</a:t>
            </a:r>
          </a:p>
          <a:p>
            <a:pPr algn="just">
              <a:spcAft>
                <a:spcPts val="800"/>
              </a:spcAft>
            </a:pPr>
            <a:r>
              <a:rPr lang="es-MX" sz="2800" dirty="0"/>
              <a:t>Examen.</a:t>
            </a:r>
          </a:p>
          <a:p>
            <a:pPr algn="just">
              <a:spcAft>
                <a:spcPts val="800"/>
              </a:spcAft>
            </a:pPr>
            <a:r>
              <a:rPr lang="es-MX" sz="2800" dirty="0"/>
              <a:t>¿Cómo se va a trabajar en clase?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838540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Letras en made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etras en made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etras en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Letras en madera</Template>
  <TotalTime>86</TotalTime>
  <Words>104</Words>
  <Application>Microsoft Office PowerPoint</Application>
  <PresentationFormat>Panorámica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Letras en madera</vt:lpstr>
      <vt:lpstr>HISTORIA UNIVERSAL</vt:lpstr>
      <vt:lpstr>Primer parcial.</vt:lpstr>
      <vt:lpstr>Segundo parcial.</vt:lpstr>
      <vt:lpstr>Tercer parcial.</vt:lpstr>
      <vt:lpstr>Evaluación.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Hector Castro Ahumada</dc:creator>
  <cp:lastModifiedBy>Hector Castro Ahumada</cp:lastModifiedBy>
  <cp:revision>8</cp:revision>
  <dcterms:created xsi:type="dcterms:W3CDTF">2024-08-18T19:06:32Z</dcterms:created>
  <dcterms:modified xsi:type="dcterms:W3CDTF">2024-08-18T20:33:01Z</dcterms:modified>
</cp:coreProperties>
</file>