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4C4B-29B2-430D-AFB8-A6160FA2CCEC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3478-54FB-41E8-ADB1-DE04B5A867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91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4C4B-29B2-430D-AFB8-A6160FA2CCEC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3478-54FB-41E8-ADB1-DE04B5A867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178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4C4B-29B2-430D-AFB8-A6160FA2CCEC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3478-54FB-41E8-ADB1-DE04B5A867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497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4C4B-29B2-430D-AFB8-A6160FA2CCEC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3478-54FB-41E8-ADB1-DE04B5A86709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9962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4C4B-29B2-430D-AFB8-A6160FA2CCEC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3478-54FB-41E8-ADB1-DE04B5A867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8280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4C4B-29B2-430D-AFB8-A6160FA2CCEC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3478-54FB-41E8-ADB1-DE04B5A867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5258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4C4B-29B2-430D-AFB8-A6160FA2CCEC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3478-54FB-41E8-ADB1-DE04B5A867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228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4C4B-29B2-430D-AFB8-A6160FA2CCEC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3478-54FB-41E8-ADB1-DE04B5A867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5126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4C4B-29B2-430D-AFB8-A6160FA2CCEC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3478-54FB-41E8-ADB1-DE04B5A867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339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4C4B-29B2-430D-AFB8-A6160FA2CCEC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3478-54FB-41E8-ADB1-DE04B5A867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290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4C4B-29B2-430D-AFB8-A6160FA2CCEC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3478-54FB-41E8-ADB1-DE04B5A867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044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4C4B-29B2-430D-AFB8-A6160FA2CCEC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3478-54FB-41E8-ADB1-DE04B5A867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6448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4C4B-29B2-430D-AFB8-A6160FA2CCEC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3478-54FB-41E8-ADB1-DE04B5A867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94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4C4B-29B2-430D-AFB8-A6160FA2CCEC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3478-54FB-41E8-ADB1-DE04B5A867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809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4C4B-29B2-430D-AFB8-A6160FA2CCEC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3478-54FB-41E8-ADB1-DE04B5A867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740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4C4B-29B2-430D-AFB8-A6160FA2CCEC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3478-54FB-41E8-ADB1-DE04B5A867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662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4C4B-29B2-430D-AFB8-A6160FA2CCEC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3478-54FB-41E8-ADB1-DE04B5A867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951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9174C4B-29B2-430D-AFB8-A6160FA2CCEC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6973478-54FB-41E8-ADB1-DE04B5A867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663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A951199-389C-48AE-2822-CC01B779A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323850"/>
            <a:ext cx="9315450" cy="62103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F21BBFC-F225-F73D-0762-19E701C0C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542" y="450166"/>
            <a:ext cx="11507372" cy="2644726"/>
          </a:xfrm>
        </p:spPr>
        <p:txBody>
          <a:bodyPr>
            <a:noAutofit/>
          </a:bodyPr>
          <a:lstStyle/>
          <a:p>
            <a:r>
              <a:rPr lang="es-MX" sz="9600" dirty="0"/>
              <a:t>GEOGRAFÍA </a:t>
            </a:r>
            <a:br>
              <a:rPr lang="es-MX" sz="9600" dirty="0"/>
            </a:br>
            <a:r>
              <a:rPr lang="es-MX" sz="5400" dirty="0"/>
              <a:t>PRIMER GRADO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0C791C-DCA3-240A-0DDE-D2D49E875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6298807"/>
            <a:ext cx="8689976" cy="109026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endParaRPr lang="es-MX" sz="7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844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6FE5D-AFF5-FF5D-63A0-D919A89D5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53219"/>
            <a:ext cx="10364451" cy="813581"/>
          </a:xfrm>
        </p:spPr>
        <p:txBody>
          <a:bodyPr/>
          <a:lstStyle/>
          <a:p>
            <a:pPr algn="just"/>
            <a:r>
              <a:rPr lang="es-MX" dirty="0"/>
              <a:t>Primer parcial.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19FEB7-0288-CB9B-5572-13AD1575B6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069146"/>
            <a:ext cx="10363826" cy="4722054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40000"/>
              </a:lnSpc>
            </a:pPr>
            <a:r>
              <a:rPr lang="es-MX" sz="3600" dirty="0"/>
              <a:t>El espacio geográfico como un producto social.</a:t>
            </a:r>
          </a:p>
          <a:p>
            <a:pPr algn="just">
              <a:lnSpc>
                <a:spcPct val="140000"/>
              </a:lnSpc>
            </a:pPr>
            <a:r>
              <a:rPr lang="es-MX" sz="3600" dirty="0"/>
              <a:t>Las categorías de análisis y representaciones del espacio geográfico.</a:t>
            </a:r>
          </a:p>
          <a:p>
            <a:pPr algn="just">
              <a:lnSpc>
                <a:spcPct val="140000"/>
              </a:lnSpc>
            </a:pPr>
            <a:r>
              <a:rPr lang="es-MX" sz="3600" dirty="0"/>
              <a:t>La distribución dinámica de las aguas continentales y oceánicas en la tierra. </a:t>
            </a:r>
          </a:p>
          <a:p>
            <a:pPr algn="just">
              <a:lnSpc>
                <a:spcPct val="140000"/>
              </a:lnSpc>
            </a:pPr>
            <a:r>
              <a:rPr lang="es-MX" sz="3600" dirty="0"/>
              <a:t>La relación de las placas tectónicas con el relieve, la sismicidad y el vulcanismo.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1438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F6BD7-2149-D0E7-E263-2117F2EBC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37623"/>
            <a:ext cx="10364451" cy="604912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segundo parcial.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B86A19-E377-624C-659A-E0B37EE503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942536"/>
            <a:ext cx="10363826" cy="5366824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2400" dirty="0"/>
              <a:t>Los riesgos de desastre, su relación con los procesos naturales y la vulnerabilidad de la población en lugares específicos.</a:t>
            </a:r>
          </a:p>
          <a:p>
            <a:pPr algn="just"/>
            <a:r>
              <a:rPr lang="es-MX" sz="2400" dirty="0"/>
              <a:t>Crecimiento, distribución, composición y migración de la población.</a:t>
            </a:r>
          </a:p>
          <a:p>
            <a:pPr algn="just"/>
            <a:r>
              <a:rPr lang="es-MX" sz="2400" dirty="0"/>
              <a:t>Los procesos productivos y sus consecuencias ambientales y sociales en la comunidad México y el mundo.</a:t>
            </a:r>
          </a:p>
          <a:p>
            <a:pPr algn="just"/>
            <a:r>
              <a:rPr lang="es-MX" sz="2400" dirty="0"/>
              <a:t>Las prácticas de producción, distribución y consumo sustentable como alternativas para preservar el medio ambiente y asegurar el bienestar de las generaciones presentes y futuras. </a:t>
            </a:r>
          </a:p>
          <a:p>
            <a:pPr algn="just"/>
            <a:r>
              <a:rPr lang="es-MX" sz="2400" dirty="0"/>
              <a:t>Las desigualdades socioeconómicas en México y el mundo, y sus efectos en la calidad de vida de las personas.</a:t>
            </a:r>
          </a:p>
          <a:p>
            <a:pPr algn="just"/>
            <a:endParaRPr lang="es-MX" dirty="0"/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04623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B30D51-BFD3-55E0-D7E4-0454E02B7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12542"/>
            <a:ext cx="10364451" cy="562707"/>
          </a:xfrm>
        </p:spPr>
        <p:txBody>
          <a:bodyPr>
            <a:normAutofit fontScale="90000"/>
          </a:bodyPr>
          <a:lstStyle/>
          <a:p>
            <a:pPr algn="just"/>
            <a:r>
              <a:rPr lang="es-MX"/>
              <a:t>Tercer </a:t>
            </a:r>
            <a:r>
              <a:rPr lang="es-MX" dirty="0"/>
              <a:t>parcial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DAB455-530A-C522-8703-69283FDC8C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675250"/>
            <a:ext cx="10363826" cy="5115950"/>
          </a:xfrm>
        </p:spPr>
        <p:txBody>
          <a:bodyPr/>
          <a:lstStyle/>
          <a:p>
            <a:pPr algn="just"/>
            <a:r>
              <a:rPr lang="es-MX" sz="2400"/>
              <a:t>Los conflictos territoriales actuales en México y el mundo, y sus implicaciones ambientales y sociales.</a:t>
            </a:r>
          </a:p>
          <a:p>
            <a:pPr algn="just"/>
            <a:r>
              <a:rPr lang="es-MX" sz="2400" dirty="0"/>
              <a:t>El suelo, recurso estratégico para la seguridad alimentaria y la vida en el planeta.</a:t>
            </a:r>
          </a:p>
          <a:p>
            <a:pPr algn="just"/>
            <a:r>
              <a:rPr lang="es-MX" sz="2400" dirty="0"/>
              <a:t>El reto del cambio climático.</a:t>
            </a:r>
          </a:p>
          <a:p>
            <a:pPr algn="just"/>
            <a:r>
              <a:rPr lang="es-MX" sz="2400" dirty="0"/>
              <a:t>Los retos sociales y ambientales en la comunidad, en México y el mundo.</a:t>
            </a:r>
          </a:p>
          <a:p>
            <a:pPr algn="just"/>
            <a:r>
              <a:rPr lang="es-MX" sz="2400" dirty="0"/>
              <a:t>La diversidad de grupos sociales y culturales en México </a:t>
            </a:r>
          </a:p>
          <a:p>
            <a:pPr algn="just"/>
            <a:endParaRPr lang="es-MX" sz="24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7708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94C51-BC69-C47F-384C-39CB2D4AF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82881"/>
            <a:ext cx="10364451" cy="647114"/>
          </a:xfrm>
        </p:spPr>
        <p:txBody>
          <a:bodyPr>
            <a:normAutofit/>
          </a:bodyPr>
          <a:lstStyle/>
          <a:p>
            <a:r>
              <a:rPr lang="es-MX" dirty="0"/>
              <a:t>evaluación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65FA1C-198A-93CE-5FE9-FB356CD1C2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942536"/>
            <a:ext cx="10363826" cy="4848664"/>
          </a:xfrm>
        </p:spPr>
        <p:txBody>
          <a:bodyPr>
            <a:normAutofit/>
          </a:bodyPr>
          <a:lstStyle/>
          <a:p>
            <a:pPr algn="just"/>
            <a:r>
              <a:rPr lang="es-MX" sz="2800" dirty="0"/>
              <a:t>Participación.</a:t>
            </a:r>
          </a:p>
          <a:p>
            <a:pPr algn="just"/>
            <a:r>
              <a:rPr lang="es-MX" sz="2800" dirty="0"/>
              <a:t>Trabajos en plataforma.</a:t>
            </a:r>
          </a:p>
          <a:p>
            <a:pPr algn="just"/>
            <a:r>
              <a:rPr lang="es-MX" sz="2800" dirty="0"/>
              <a:t>Asistencia.</a:t>
            </a:r>
          </a:p>
          <a:p>
            <a:pPr algn="just"/>
            <a:r>
              <a:rPr lang="es-MX" sz="2800" dirty="0"/>
              <a:t>Examen.</a:t>
            </a:r>
          </a:p>
          <a:p>
            <a:pPr algn="just"/>
            <a:r>
              <a:rPr lang="es-MX" sz="2800" dirty="0"/>
              <a:t>¿cómo se va a trabajar en clase?</a:t>
            </a:r>
          </a:p>
        </p:txBody>
      </p:sp>
    </p:spTree>
    <p:extLst>
      <p:ext uri="{BB962C8B-B14F-4D97-AF65-F5344CB8AC3E}">
        <p14:creationId xmlns:p14="http://schemas.microsoft.com/office/powerpoint/2010/main" val="2785331193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33</TotalTime>
  <Words>239</Words>
  <Application>Microsoft Office PowerPoint</Application>
  <PresentationFormat>Panorámica</PresentationFormat>
  <Paragraphs>24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Tw Cen MT</vt:lpstr>
      <vt:lpstr>Gota</vt:lpstr>
      <vt:lpstr>GEOGRAFÍA  PRIMER GRADO</vt:lpstr>
      <vt:lpstr>Primer parcial.</vt:lpstr>
      <vt:lpstr>segundo parcial.</vt:lpstr>
      <vt:lpstr>Tercer parcial</vt:lpstr>
      <vt:lpstr>evaluación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Hector Castro Ahumada</dc:creator>
  <cp:lastModifiedBy>Hector Castro Ahumada</cp:lastModifiedBy>
  <cp:revision>10</cp:revision>
  <dcterms:created xsi:type="dcterms:W3CDTF">2024-08-18T17:55:06Z</dcterms:created>
  <dcterms:modified xsi:type="dcterms:W3CDTF">2024-08-19T20:05:58Z</dcterms:modified>
</cp:coreProperties>
</file>