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507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0188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0294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6539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8898694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909541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7718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18635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8316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17226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59518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089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4401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26075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70010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7860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3841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8D3DC-1A22-4EC2-803F-13BF3BB2FB82}" type="datetimeFigureOut">
              <a:rPr lang="es-MX" smtClean="0"/>
              <a:t>18/08/2024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F2C960-2A7B-457F-8AC3-7AFB811CF2A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533370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4DB19-2F57-32D6-57B7-3EE11C8228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1600" y="436098"/>
            <a:ext cx="9448800" cy="2208628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Historia de México </a:t>
            </a:r>
            <a:r>
              <a:rPr lang="es-MX" dirty="0" err="1"/>
              <a:t>ii</a:t>
            </a:r>
            <a:r>
              <a:rPr lang="es-MX" dirty="0"/>
              <a:t> quinto semestre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B828F26-D905-3082-BC85-4B2FDD0479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3545057"/>
            <a:ext cx="9448800" cy="1688125"/>
          </a:xfrm>
        </p:spPr>
        <p:txBody>
          <a:bodyPr/>
          <a:lstStyle/>
          <a:p>
            <a:endParaRPr lang="es-MX" dirty="0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CF60A3CB-A752-15E4-E849-B852BA574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1686" y="2539878"/>
            <a:ext cx="9959926" cy="4029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2770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05E76B-0FE5-1C34-2243-5CBC34354A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7712"/>
            <a:ext cx="10820400" cy="865161"/>
          </a:xfrm>
        </p:spPr>
        <p:txBody>
          <a:bodyPr>
            <a:noAutofit/>
          </a:bodyPr>
          <a:lstStyle/>
          <a:p>
            <a:pPr algn="just"/>
            <a:r>
              <a:rPr lang="es-MX" sz="2800" dirty="0"/>
              <a:t>primer parcial: Hacia la formación de México como Estado nación.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E856F7F-FE69-4C83-C494-BDBAEDC02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12874"/>
            <a:ext cx="10820400" cy="5697414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Ideologías al iniciar la vida independiente.</a:t>
            </a:r>
            <a:r>
              <a:rPr lang="es-MX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12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Proyectos de nación, monárquico, imperial y republicano. 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Causas del establecimiento y disolución del Imperio Mexicano.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Constitución de 1824 como base de la Primera República Federal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cs typeface="Times New Roman" panose="02020603050405020304" pitchFamily="18" charset="0"/>
              </a:rPr>
              <a:t>La constitución de 1836 y los gobiernos centralistas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Intervenciones extranjeras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Revolución de Ayutla y la Constitución de 1857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Segunda Intervención Francesa y Segundo Imperio 1862-1867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b="1" kern="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República Restaurada</a:t>
            </a:r>
            <a:endParaRPr lang="es-MX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endParaRPr lang="es-MX" sz="2000" kern="1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930685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2A22CA8-E235-D40B-C986-F13082D5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9828" y="407962"/>
            <a:ext cx="10985695" cy="914399"/>
          </a:xfrm>
        </p:spPr>
        <p:txBody>
          <a:bodyPr>
            <a:normAutofit fontScale="90000"/>
          </a:bodyPr>
          <a:lstStyle/>
          <a:p>
            <a:pPr algn="just"/>
            <a:r>
              <a:rPr lang="es-MX" sz="3100" dirty="0"/>
              <a:t>Segundo parcial: </a:t>
            </a:r>
            <a:r>
              <a:rPr lang="es-MX" sz="3100" kern="1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Porfiriato y Revolución Mexicana</a:t>
            </a:r>
            <a:r>
              <a:rPr lang="es-MX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br>
              <a:rPr lang="es-MX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MX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DB723F-E62B-0B58-27EE-4520330173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0505" y="914400"/>
            <a:ext cx="10985695" cy="5304285"/>
          </a:xfrm>
        </p:spPr>
        <p:txBody>
          <a:bodyPr/>
          <a:lstStyle/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Ascenso, consolidación y decadencia del Porfiriato 1876-1911.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Revolución Mexicana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Constitución de 1917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Gobiernos posrevolucionarios y la era de los caudillos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Maximato</a:t>
            </a:r>
          </a:p>
          <a:p>
            <a:pPr algn="just">
              <a:lnSpc>
                <a:spcPct val="15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Cardenismo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7583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940B1CA-3526-D34D-8392-8651FA437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40677"/>
            <a:ext cx="10820400" cy="1294228"/>
          </a:xfrm>
        </p:spPr>
        <p:txBody>
          <a:bodyPr/>
          <a:lstStyle/>
          <a:p>
            <a:pPr algn="just"/>
            <a:r>
              <a:rPr lang="es-MX" sz="2800" dirty="0"/>
              <a:t>Tercer parcial: Presidencialismo y alternancia política.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376A34-C2BA-6E4E-42D5-EE2B6773F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322363"/>
            <a:ext cx="10820400" cy="4938525"/>
          </a:xfrm>
        </p:spPr>
        <p:txBody>
          <a:bodyPr/>
          <a:lstStyle/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Aparente Estabilidad 1940-1970</a:t>
            </a:r>
          </a:p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Crisis social, económica y política</a:t>
            </a:r>
          </a:p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Transición democrática 1982-2000</a:t>
            </a:r>
          </a:p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Alternancia en el poder 2000-2012</a:t>
            </a:r>
          </a:p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Las Reformas Estructurales 2012-2018</a:t>
            </a:r>
          </a:p>
          <a:p>
            <a:pPr algn="just"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Papel de México ante un Mundo Globalizado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5570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0ABD2AB-CFA6-1AD8-E9E6-A92204EF4E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0505" y="764373"/>
            <a:ext cx="10985695" cy="1293028"/>
          </a:xfrm>
        </p:spPr>
        <p:txBody>
          <a:bodyPr>
            <a:normAutofit/>
          </a:bodyPr>
          <a:lstStyle/>
          <a:p>
            <a:pPr algn="just"/>
            <a:r>
              <a:rPr lang="es-MX" sz="2800" dirty="0"/>
              <a:t>Evaluación.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6B1376E-33C5-64F3-61BE-73C8FA18C4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108" y="2001130"/>
            <a:ext cx="10820400" cy="4024125"/>
          </a:xfrm>
        </p:spPr>
        <p:txBody>
          <a:bodyPr/>
          <a:lstStyle/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Participación.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Trabajos en plataforma.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Asistencia.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Examen.</a:t>
            </a:r>
          </a:p>
          <a:p>
            <a:pPr algn="just">
              <a:lnSpc>
                <a:spcPct val="110000"/>
              </a:lnSpc>
              <a:spcAft>
                <a:spcPts val="800"/>
              </a:spcAft>
            </a:pPr>
            <a:r>
              <a:rPr lang="es-MX" sz="2000" b="1" kern="0" dirty="0">
                <a:cs typeface="Times New Roman" panose="02020603050405020304" pitchFamily="18" charset="0"/>
              </a:rPr>
              <a:t>¿Cómo se va a trabajar en clase?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61570349"/>
      </p:ext>
    </p:extLst>
  </p:cSld>
  <p:clrMapOvr>
    <a:masterClrMapping/>
  </p:clrMapOvr>
</p:sld>
</file>

<file path=ppt/theme/theme1.xml><?xml version="1.0" encoding="utf-8"?>
<a:theme xmlns:a="http://schemas.openxmlformats.org/drawingml/2006/main" name="Estela de condensación">
  <a:themeElements>
    <a:clrScheme name="Estela de condensación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Estela de condensación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tela de condensación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Estela de condensación</Template>
  <TotalTime>41</TotalTime>
  <Words>172</Words>
  <Application>Microsoft Office PowerPoint</Application>
  <PresentationFormat>Panorámica</PresentationFormat>
  <Paragraphs>31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Century Gothic</vt:lpstr>
      <vt:lpstr>Times New Roman</vt:lpstr>
      <vt:lpstr>Estela de condensación</vt:lpstr>
      <vt:lpstr>Historia de México ii quinto semestre</vt:lpstr>
      <vt:lpstr>primer parcial: Hacia la formación de México como Estado nación. </vt:lpstr>
      <vt:lpstr>Segundo parcial: Porfiriato y Revolución Mexicana. </vt:lpstr>
      <vt:lpstr>Tercer parcial: Presidencialismo y alternancia política. </vt:lpstr>
      <vt:lpstr>Evaluación.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Hector Castro Ahumada</dc:creator>
  <cp:lastModifiedBy>Hector Castro Ahumada</cp:lastModifiedBy>
  <cp:revision>9</cp:revision>
  <dcterms:created xsi:type="dcterms:W3CDTF">2024-08-18T18:23:23Z</dcterms:created>
  <dcterms:modified xsi:type="dcterms:W3CDTF">2024-08-18T19:05:07Z</dcterms:modified>
</cp:coreProperties>
</file>