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74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517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996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471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58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5289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9267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6008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979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4686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157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1111A3B-941B-4ED6-BF6A-70DD6590F8A4}" type="datetimeFigureOut">
              <a:rPr lang="es-MX" smtClean="0"/>
              <a:t>20/05/2024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D5AA930-0F35-42EB-8B63-F6E92AC7678B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4297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88E62-E2A6-671F-E93E-A528514E41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5400" dirty="0"/>
              <a:t>Antecedentes de la independencia: Causas internas y externas que dan origen al proceso de independencia.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A28962-93EE-1143-179D-619A1FB54F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3459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AF753-80BD-A2F8-F569-C5A0910B4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6000" dirty="0"/>
              <a:t>Causas de la independencia de México (Nueva España)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30681D-DCB4-80FF-BE4A-0C91EE03E4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4000" dirty="0"/>
              <a:t>Internas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B2C9D0-213B-FC52-7D7E-6E79751F67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/>
            <a:r>
              <a:rPr lang="es-MX" dirty="0"/>
              <a:t>Nacionalismo criollo. </a:t>
            </a:r>
          </a:p>
          <a:p>
            <a:pPr algn="just"/>
            <a:r>
              <a:rPr lang="es-MX" dirty="0"/>
              <a:t>Crisis económica de la Nueva España.</a:t>
            </a:r>
          </a:p>
          <a:p>
            <a:pPr algn="just"/>
            <a:r>
              <a:rPr lang="es-MX" dirty="0"/>
              <a:t>Insurrecciones populares.</a:t>
            </a:r>
          </a:p>
          <a:p>
            <a:pPr algn="just"/>
            <a:r>
              <a:rPr lang="es-MX" dirty="0"/>
              <a:t>Conspiraciones (conjura Valladolid, Ciudad de México y Querétaro). 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 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1200F97-AED4-37DE-CEE9-BE6C38B5C8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MX" sz="4400" dirty="0"/>
              <a:t>Externas 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C226C94-EBC2-F751-CD43-DA387D557D0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MX" dirty="0"/>
              <a:t>La ilustración (siglo de las luces 1715).</a:t>
            </a:r>
          </a:p>
          <a:p>
            <a:r>
              <a:rPr lang="es-MX" dirty="0"/>
              <a:t>Reformas Borbónicas (1700-1788).</a:t>
            </a:r>
          </a:p>
          <a:p>
            <a:r>
              <a:rPr lang="es-MX" dirty="0"/>
              <a:t>Independencia trece colonias de América del Norte (1774-1776). Acta de independencia de EU.</a:t>
            </a:r>
          </a:p>
          <a:p>
            <a:r>
              <a:rPr lang="es-MX" dirty="0"/>
              <a:t>Revolución Francesa (1789-1799). Declaración de los derechos del hombre y el ciudadano</a:t>
            </a:r>
          </a:p>
          <a:p>
            <a:r>
              <a:rPr lang="es-MX" dirty="0"/>
              <a:t>Invasión de Napoleón Bonaparte a España (1806-1813). </a:t>
            </a:r>
            <a:r>
              <a:rPr lang="es-MX"/>
              <a:t>Constitución de Cádiz </a:t>
            </a:r>
            <a:endParaRPr lang="es-MX" dirty="0"/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0493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</TotalTime>
  <Words>110</Words>
  <Application>Microsoft Office PowerPoint</Application>
  <PresentationFormat>Panorámica</PresentationFormat>
  <Paragraphs>15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Retrospección</vt:lpstr>
      <vt:lpstr>Antecedentes de la independencia: Causas internas y externas que dan origen al proceso de independencia. </vt:lpstr>
      <vt:lpstr>Causas de la independencia de México (Nueva España)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Hector Castro Ahumada</dc:creator>
  <cp:lastModifiedBy>Hector Castro Ahumada</cp:lastModifiedBy>
  <cp:revision>5</cp:revision>
  <dcterms:created xsi:type="dcterms:W3CDTF">2024-05-20T01:16:13Z</dcterms:created>
  <dcterms:modified xsi:type="dcterms:W3CDTF">2024-05-21T01:24:55Z</dcterms:modified>
</cp:coreProperties>
</file>