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sldIdLst>
    <p:sldId id="256" r:id="rId2"/>
    <p:sldId id="257" r:id="rId3"/>
    <p:sldId id="259" r:id="rId4"/>
    <p:sldId id="258" r:id="rId5"/>
    <p:sldId id="261" r:id="rId6"/>
    <p:sldId id="260"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E23A4CB-90A7-4935-BE2F-298B2DA6924E}" type="datetimeFigureOut">
              <a:rPr lang="es-MX" smtClean="0"/>
              <a:t>12/06/2024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76C104F-8ABD-4912-97C3-A87D17EF2D16}" type="slidenum">
              <a:rPr lang="es-MX" smtClean="0"/>
              <a:t>‹Nº›</a:t>
            </a:fld>
            <a:endParaRPr lang="es-MX"/>
          </a:p>
        </p:txBody>
      </p:sp>
    </p:spTree>
    <p:extLst>
      <p:ext uri="{BB962C8B-B14F-4D97-AF65-F5344CB8AC3E}">
        <p14:creationId xmlns:p14="http://schemas.microsoft.com/office/powerpoint/2010/main" val="53506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E23A4CB-90A7-4935-BE2F-298B2DA6924E}" type="datetimeFigureOut">
              <a:rPr lang="es-MX" smtClean="0"/>
              <a:t>12/06/2024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76C104F-8ABD-4912-97C3-A87D17EF2D16}" type="slidenum">
              <a:rPr lang="es-MX" smtClean="0"/>
              <a:t>‹Nº›</a:t>
            </a:fld>
            <a:endParaRPr lang="es-MX"/>
          </a:p>
        </p:txBody>
      </p:sp>
    </p:spTree>
    <p:extLst>
      <p:ext uri="{BB962C8B-B14F-4D97-AF65-F5344CB8AC3E}">
        <p14:creationId xmlns:p14="http://schemas.microsoft.com/office/powerpoint/2010/main" val="985802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E23A4CB-90A7-4935-BE2F-298B2DA6924E}" type="datetimeFigureOut">
              <a:rPr lang="es-MX" smtClean="0"/>
              <a:t>12/06/2024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76C104F-8ABD-4912-97C3-A87D17EF2D16}" type="slidenum">
              <a:rPr lang="es-MX" smtClean="0"/>
              <a:t>‹Nº›</a:t>
            </a:fld>
            <a:endParaRPr lang="es-MX"/>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36487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E23A4CB-90A7-4935-BE2F-298B2DA6924E}" type="datetimeFigureOut">
              <a:rPr lang="es-MX" smtClean="0"/>
              <a:t>12/06/2024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76C104F-8ABD-4912-97C3-A87D17EF2D16}" type="slidenum">
              <a:rPr lang="es-MX" smtClean="0"/>
              <a:t>‹Nº›</a:t>
            </a:fld>
            <a:endParaRPr lang="es-MX"/>
          </a:p>
        </p:txBody>
      </p:sp>
    </p:spTree>
    <p:extLst>
      <p:ext uri="{BB962C8B-B14F-4D97-AF65-F5344CB8AC3E}">
        <p14:creationId xmlns:p14="http://schemas.microsoft.com/office/powerpoint/2010/main" val="1993320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E23A4CB-90A7-4935-BE2F-298B2DA6924E}" type="datetimeFigureOut">
              <a:rPr lang="es-MX" smtClean="0"/>
              <a:t>12/06/2024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76C104F-8ABD-4912-97C3-A87D17EF2D16}" type="slidenum">
              <a:rPr lang="es-MX" smtClean="0"/>
              <a:t>‹Nº›</a:t>
            </a:fld>
            <a:endParaRPr lang="es-MX"/>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99628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E23A4CB-90A7-4935-BE2F-298B2DA6924E}" type="datetimeFigureOut">
              <a:rPr lang="es-MX" smtClean="0"/>
              <a:t>12/06/2024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76C104F-8ABD-4912-97C3-A87D17EF2D16}" type="slidenum">
              <a:rPr lang="es-MX" smtClean="0"/>
              <a:t>‹Nº›</a:t>
            </a:fld>
            <a:endParaRPr lang="es-MX"/>
          </a:p>
        </p:txBody>
      </p:sp>
    </p:spTree>
    <p:extLst>
      <p:ext uri="{BB962C8B-B14F-4D97-AF65-F5344CB8AC3E}">
        <p14:creationId xmlns:p14="http://schemas.microsoft.com/office/powerpoint/2010/main" val="192763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E23A4CB-90A7-4935-BE2F-298B2DA6924E}" type="datetimeFigureOut">
              <a:rPr lang="es-MX" smtClean="0"/>
              <a:t>12/06/2024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76C104F-8ABD-4912-97C3-A87D17EF2D16}" type="slidenum">
              <a:rPr lang="es-MX" smtClean="0"/>
              <a:t>‹Nº›</a:t>
            </a:fld>
            <a:endParaRPr lang="es-MX"/>
          </a:p>
        </p:txBody>
      </p:sp>
    </p:spTree>
    <p:extLst>
      <p:ext uri="{BB962C8B-B14F-4D97-AF65-F5344CB8AC3E}">
        <p14:creationId xmlns:p14="http://schemas.microsoft.com/office/powerpoint/2010/main" val="974627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E23A4CB-90A7-4935-BE2F-298B2DA6924E}" type="datetimeFigureOut">
              <a:rPr lang="es-MX" smtClean="0"/>
              <a:t>12/06/2024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76C104F-8ABD-4912-97C3-A87D17EF2D16}" type="slidenum">
              <a:rPr lang="es-MX" smtClean="0"/>
              <a:t>‹Nº›</a:t>
            </a:fld>
            <a:endParaRPr lang="es-MX"/>
          </a:p>
        </p:txBody>
      </p:sp>
    </p:spTree>
    <p:extLst>
      <p:ext uri="{BB962C8B-B14F-4D97-AF65-F5344CB8AC3E}">
        <p14:creationId xmlns:p14="http://schemas.microsoft.com/office/powerpoint/2010/main" val="3680756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E23A4CB-90A7-4935-BE2F-298B2DA6924E}" type="datetimeFigureOut">
              <a:rPr lang="es-MX" smtClean="0"/>
              <a:t>12/06/2024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76C104F-8ABD-4912-97C3-A87D17EF2D16}" type="slidenum">
              <a:rPr lang="es-MX" smtClean="0"/>
              <a:t>‹Nº›</a:t>
            </a:fld>
            <a:endParaRPr lang="es-MX"/>
          </a:p>
        </p:txBody>
      </p:sp>
    </p:spTree>
    <p:extLst>
      <p:ext uri="{BB962C8B-B14F-4D97-AF65-F5344CB8AC3E}">
        <p14:creationId xmlns:p14="http://schemas.microsoft.com/office/powerpoint/2010/main" val="164610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E23A4CB-90A7-4935-BE2F-298B2DA6924E}" type="datetimeFigureOut">
              <a:rPr lang="es-MX" smtClean="0"/>
              <a:t>12/06/2024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76C104F-8ABD-4912-97C3-A87D17EF2D16}" type="slidenum">
              <a:rPr lang="es-MX" smtClean="0"/>
              <a:t>‹Nº›</a:t>
            </a:fld>
            <a:endParaRPr lang="es-MX"/>
          </a:p>
        </p:txBody>
      </p:sp>
    </p:spTree>
    <p:extLst>
      <p:ext uri="{BB962C8B-B14F-4D97-AF65-F5344CB8AC3E}">
        <p14:creationId xmlns:p14="http://schemas.microsoft.com/office/powerpoint/2010/main" val="3857142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E23A4CB-90A7-4935-BE2F-298B2DA6924E}" type="datetimeFigureOut">
              <a:rPr lang="es-MX" smtClean="0"/>
              <a:t>12/06/2024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76C104F-8ABD-4912-97C3-A87D17EF2D16}" type="slidenum">
              <a:rPr lang="es-MX" smtClean="0"/>
              <a:t>‹Nº›</a:t>
            </a:fld>
            <a:endParaRPr lang="es-MX"/>
          </a:p>
        </p:txBody>
      </p:sp>
    </p:spTree>
    <p:extLst>
      <p:ext uri="{BB962C8B-B14F-4D97-AF65-F5344CB8AC3E}">
        <p14:creationId xmlns:p14="http://schemas.microsoft.com/office/powerpoint/2010/main" val="280741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E23A4CB-90A7-4935-BE2F-298B2DA6924E}" type="datetimeFigureOut">
              <a:rPr lang="es-MX" smtClean="0"/>
              <a:t>12/06/2024</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F76C104F-8ABD-4912-97C3-A87D17EF2D16}" type="slidenum">
              <a:rPr lang="es-MX" smtClean="0"/>
              <a:t>‹Nº›</a:t>
            </a:fld>
            <a:endParaRPr lang="es-MX"/>
          </a:p>
        </p:txBody>
      </p:sp>
    </p:spTree>
    <p:extLst>
      <p:ext uri="{BB962C8B-B14F-4D97-AF65-F5344CB8AC3E}">
        <p14:creationId xmlns:p14="http://schemas.microsoft.com/office/powerpoint/2010/main" val="505795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E23A4CB-90A7-4935-BE2F-298B2DA6924E}" type="datetimeFigureOut">
              <a:rPr lang="es-MX" smtClean="0"/>
              <a:t>12/06/2024</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F76C104F-8ABD-4912-97C3-A87D17EF2D16}" type="slidenum">
              <a:rPr lang="es-MX" smtClean="0"/>
              <a:t>‹Nº›</a:t>
            </a:fld>
            <a:endParaRPr lang="es-MX"/>
          </a:p>
        </p:txBody>
      </p:sp>
    </p:spTree>
    <p:extLst>
      <p:ext uri="{BB962C8B-B14F-4D97-AF65-F5344CB8AC3E}">
        <p14:creationId xmlns:p14="http://schemas.microsoft.com/office/powerpoint/2010/main" val="3273630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23A4CB-90A7-4935-BE2F-298B2DA6924E}" type="datetimeFigureOut">
              <a:rPr lang="es-MX" smtClean="0"/>
              <a:t>12/06/2024</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F76C104F-8ABD-4912-97C3-A87D17EF2D16}" type="slidenum">
              <a:rPr lang="es-MX" smtClean="0"/>
              <a:t>‹Nº›</a:t>
            </a:fld>
            <a:endParaRPr lang="es-MX"/>
          </a:p>
        </p:txBody>
      </p:sp>
    </p:spTree>
    <p:extLst>
      <p:ext uri="{BB962C8B-B14F-4D97-AF65-F5344CB8AC3E}">
        <p14:creationId xmlns:p14="http://schemas.microsoft.com/office/powerpoint/2010/main" val="3173435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E23A4CB-90A7-4935-BE2F-298B2DA6924E}" type="datetimeFigureOut">
              <a:rPr lang="es-MX" smtClean="0"/>
              <a:t>12/06/2024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76C104F-8ABD-4912-97C3-A87D17EF2D16}" type="slidenum">
              <a:rPr lang="es-MX" smtClean="0"/>
              <a:t>‹Nº›</a:t>
            </a:fld>
            <a:endParaRPr lang="es-MX"/>
          </a:p>
        </p:txBody>
      </p:sp>
    </p:spTree>
    <p:extLst>
      <p:ext uri="{BB962C8B-B14F-4D97-AF65-F5344CB8AC3E}">
        <p14:creationId xmlns:p14="http://schemas.microsoft.com/office/powerpoint/2010/main" val="3893806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E23A4CB-90A7-4935-BE2F-298B2DA6924E}" type="datetimeFigureOut">
              <a:rPr lang="es-MX" smtClean="0"/>
              <a:t>12/06/2024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76C104F-8ABD-4912-97C3-A87D17EF2D16}" type="slidenum">
              <a:rPr lang="es-MX" smtClean="0"/>
              <a:t>‹Nº›</a:t>
            </a:fld>
            <a:endParaRPr lang="es-MX"/>
          </a:p>
        </p:txBody>
      </p:sp>
    </p:spTree>
    <p:extLst>
      <p:ext uri="{BB962C8B-B14F-4D97-AF65-F5344CB8AC3E}">
        <p14:creationId xmlns:p14="http://schemas.microsoft.com/office/powerpoint/2010/main" val="2012745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E23A4CB-90A7-4935-BE2F-298B2DA6924E}" type="datetimeFigureOut">
              <a:rPr lang="es-MX" smtClean="0"/>
              <a:t>12/06/2024</a:t>
            </a:fld>
            <a:endParaRPr lang="es-MX"/>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76C104F-8ABD-4912-97C3-A87D17EF2D16}" type="slidenum">
              <a:rPr lang="es-MX" smtClean="0"/>
              <a:t>‹Nº›</a:t>
            </a:fld>
            <a:endParaRPr lang="es-MX"/>
          </a:p>
        </p:txBody>
      </p:sp>
    </p:spTree>
    <p:extLst>
      <p:ext uri="{BB962C8B-B14F-4D97-AF65-F5344CB8AC3E}">
        <p14:creationId xmlns:p14="http://schemas.microsoft.com/office/powerpoint/2010/main" val="488654632"/>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1E0577-0C20-3239-4168-9809EF5FE60D}"/>
              </a:ext>
            </a:extLst>
          </p:cNvPr>
          <p:cNvSpPr>
            <a:spLocks noGrp="1"/>
          </p:cNvSpPr>
          <p:nvPr>
            <p:ph type="ctrTitle"/>
          </p:nvPr>
        </p:nvSpPr>
        <p:spPr>
          <a:xfrm>
            <a:off x="1507067" y="0"/>
            <a:ext cx="7766936" cy="2340566"/>
          </a:xfrm>
        </p:spPr>
        <p:txBody>
          <a:bodyPr/>
          <a:lstStyle/>
          <a:p>
            <a:pPr algn="just"/>
            <a:r>
              <a:rPr lang="es-MX" sz="2800" dirty="0"/>
              <a:t>Las prácticas de producción, distribución y consumo  sustentables como alternativas para preservar el medio ambiente y asegurar el bienestar de las generaciones presentes y futuras.</a:t>
            </a:r>
          </a:p>
        </p:txBody>
      </p:sp>
      <p:sp>
        <p:nvSpPr>
          <p:cNvPr id="3" name="Subtítulo 2">
            <a:extLst>
              <a:ext uri="{FF2B5EF4-FFF2-40B4-BE49-F238E27FC236}">
                <a16:creationId xmlns:a16="http://schemas.microsoft.com/office/drawing/2014/main" id="{97154D34-CBF6-A653-E400-1B6C0F2E7D7D}"/>
              </a:ext>
            </a:extLst>
          </p:cNvPr>
          <p:cNvSpPr>
            <a:spLocks noGrp="1"/>
          </p:cNvSpPr>
          <p:nvPr>
            <p:ph type="subTitle" idx="1"/>
          </p:nvPr>
        </p:nvSpPr>
        <p:spPr/>
        <p:txBody>
          <a:bodyPr/>
          <a:lstStyle/>
          <a:p>
            <a:endParaRPr lang="es-MX"/>
          </a:p>
        </p:txBody>
      </p:sp>
      <p:pic>
        <p:nvPicPr>
          <p:cNvPr id="5" name="Imagen 4">
            <a:extLst>
              <a:ext uri="{FF2B5EF4-FFF2-40B4-BE49-F238E27FC236}">
                <a16:creationId xmlns:a16="http://schemas.microsoft.com/office/drawing/2014/main" id="{2909C02D-20F4-824E-DD5A-09FBC5FC8E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7067" y="2843485"/>
            <a:ext cx="7315201" cy="3511594"/>
          </a:xfrm>
          <a:prstGeom prst="rect">
            <a:avLst/>
          </a:prstGeom>
        </p:spPr>
      </p:pic>
    </p:spTree>
    <p:extLst>
      <p:ext uri="{BB962C8B-B14F-4D97-AF65-F5344CB8AC3E}">
        <p14:creationId xmlns:p14="http://schemas.microsoft.com/office/powerpoint/2010/main" val="4069113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788970-01B7-2A7F-22FA-9D7B5E09C3A2}"/>
              </a:ext>
            </a:extLst>
          </p:cNvPr>
          <p:cNvSpPr>
            <a:spLocks noGrp="1"/>
          </p:cNvSpPr>
          <p:nvPr>
            <p:ph type="title"/>
          </p:nvPr>
        </p:nvSpPr>
        <p:spPr/>
        <p:txBody>
          <a:bodyPr/>
          <a:lstStyle/>
          <a:p>
            <a:r>
              <a:rPr lang="es-MX" dirty="0"/>
              <a:t>Reciclaje. </a:t>
            </a:r>
          </a:p>
        </p:txBody>
      </p:sp>
      <p:pic>
        <p:nvPicPr>
          <p:cNvPr id="5" name="Marcador de contenido 4">
            <a:extLst>
              <a:ext uri="{FF2B5EF4-FFF2-40B4-BE49-F238E27FC236}">
                <a16:creationId xmlns:a16="http://schemas.microsoft.com/office/drawing/2014/main" id="{2DE13E36-C2FF-38DC-54A0-210E12BB9A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334" y="1364566"/>
            <a:ext cx="8185312" cy="4883834"/>
          </a:xfrm>
        </p:spPr>
      </p:pic>
    </p:spTree>
    <p:extLst>
      <p:ext uri="{BB962C8B-B14F-4D97-AF65-F5344CB8AC3E}">
        <p14:creationId xmlns:p14="http://schemas.microsoft.com/office/powerpoint/2010/main" val="3621838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54B994-7FBB-0883-E52D-A1BD60C48AFF}"/>
              </a:ext>
            </a:extLst>
          </p:cNvPr>
          <p:cNvSpPr>
            <a:spLocks noGrp="1"/>
          </p:cNvSpPr>
          <p:nvPr>
            <p:ph type="title"/>
          </p:nvPr>
        </p:nvSpPr>
        <p:spPr/>
        <p:txBody>
          <a:bodyPr/>
          <a:lstStyle/>
          <a:p>
            <a:r>
              <a:rPr lang="es-MX" dirty="0"/>
              <a:t>Combustible ecológico. </a:t>
            </a:r>
          </a:p>
        </p:txBody>
      </p:sp>
      <p:pic>
        <p:nvPicPr>
          <p:cNvPr id="5" name="Marcador de contenido 4">
            <a:extLst>
              <a:ext uri="{FF2B5EF4-FFF2-40B4-BE49-F238E27FC236}">
                <a16:creationId xmlns:a16="http://schemas.microsoft.com/office/drawing/2014/main" id="{34CCC96A-DBDD-2FCB-0834-8425D0541B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5853" y="2160588"/>
            <a:ext cx="6900332" cy="3881437"/>
          </a:xfrm>
        </p:spPr>
      </p:pic>
    </p:spTree>
    <p:extLst>
      <p:ext uri="{BB962C8B-B14F-4D97-AF65-F5344CB8AC3E}">
        <p14:creationId xmlns:p14="http://schemas.microsoft.com/office/powerpoint/2010/main" val="2942078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95C6CB-4694-4F03-7EBB-D74C32157C88}"/>
              </a:ext>
            </a:extLst>
          </p:cNvPr>
          <p:cNvSpPr>
            <a:spLocks noGrp="1"/>
          </p:cNvSpPr>
          <p:nvPr>
            <p:ph type="title"/>
          </p:nvPr>
        </p:nvSpPr>
        <p:spPr/>
        <p:txBody>
          <a:bodyPr/>
          <a:lstStyle/>
          <a:p>
            <a:r>
              <a:rPr lang="es-MX" dirty="0"/>
              <a:t>Reforestación.</a:t>
            </a:r>
          </a:p>
        </p:txBody>
      </p:sp>
      <p:pic>
        <p:nvPicPr>
          <p:cNvPr id="5" name="Marcador de contenido 4">
            <a:extLst>
              <a:ext uri="{FF2B5EF4-FFF2-40B4-BE49-F238E27FC236}">
                <a16:creationId xmlns:a16="http://schemas.microsoft.com/office/drawing/2014/main" id="{1503A98C-1A46-4A5E-60D9-DD55779503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334" y="1364566"/>
            <a:ext cx="8596668" cy="4677459"/>
          </a:xfrm>
        </p:spPr>
      </p:pic>
    </p:spTree>
    <p:extLst>
      <p:ext uri="{BB962C8B-B14F-4D97-AF65-F5344CB8AC3E}">
        <p14:creationId xmlns:p14="http://schemas.microsoft.com/office/powerpoint/2010/main" val="2581740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1253BD-D773-6263-F98A-9FA636D9CCB2}"/>
              </a:ext>
            </a:extLst>
          </p:cNvPr>
          <p:cNvSpPr>
            <a:spLocks noGrp="1"/>
          </p:cNvSpPr>
          <p:nvPr>
            <p:ph type="title"/>
          </p:nvPr>
        </p:nvSpPr>
        <p:spPr/>
        <p:txBody>
          <a:bodyPr/>
          <a:lstStyle/>
          <a:p>
            <a:pPr algn="just"/>
            <a:r>
              <a:rPr lang="es-MX" dirty="0"/>
              <a:t>Acciones para cuidar el medio ambiente. </a:t>
            </a:r>
          </a:p>
        </p:txBody>
      </p:sp>
      <p:pic>
        <p:nvPicPr>
          <p:cNvPr id="5" name="Marcador de contenido 4">
            <a:extLst>
              <a:ext uri="{FF2B5EF4-FFF2-40B4-BE49-F238E27FC236}">
                <a16:creationId xmlns:a16="http://schemas.microsoft.com/office/drawing/2014/main" id="{1C90F78C-0835-478E-805E-C9E559A401AF}"/>
              </a:ext>
            </a:extLst>
          </p:cNvPr>
          <p:cNvPicPr>
            <a:picLocks noGrp="1" noChangeAspect="1"/>
          </p:cNvPicPr>
          <p:nvPr>
            <p:ph idx="1"/>
          </p:nvPr>
        </p:nvPicPr>
        <p:blipFill>
          <a:blip r:embed="rId2"/>
          <a:stretch>
            <a:fillRect/>
          </a:stretch>
        </p:blipFill>
        <p:spPr>
          <a:xfrm>
            <a:off x="295422" y="1322363"/>
            <a:ext cx="8978580" cy="5289451"/>
          </a:xfrm>
        </p:spPr>
      </p:pic>
    </p:spTree>
    <p:extLst>
      <p:ext uri="{BB962C8B-B14F-4D97-AF65-F5344CB8AC3E}">
        <p14:creationId xmlns:p14="http://schemas.microsoft.com/office/powerpoint/2010/main" val="1324993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6FA36D-84EA-CACE-562E-D43277C712B1}"/>
              </a:ext>
            </a:extLst>
          </p:cNvPr>
          <p:cNvSpPr>
            <a:spLocks noGrp="1"/>
          </p:cNvSpPr>
          <p:nvPr>
            <p:ph type="title"/>
          </p:nvPr>
        </p:nvSpPr>
        <p:spPr/>
        <p:txBody>
          <a:bodyPr/>
          <a:lstStyle/>
          <a:p>
            <a:endParaRPr lang="es-MX"/>
          </a:p>
        </p:txBody>
      </p:sp>
      <p:pic>
        <p:nvPicPr>
          <p:cNvPr id="5" name="Marcador de contenido 4">
            <a:extLst>
              <a:ext uri="{FF2B5EF4-FFF2-40B4-BE49-F238E27FC236}">
                <a16:creationId xmlns:a16="http://schemas.microsoft.com/office/drawing/2014/main" id="{AFF6AA4E-6D1E-BBF5-2FA4-11DA3ED14020}"/>
              </a:ext>
            </a:extLst>
          </p:cNvPr>
          <p:cNvPicPr>
            <a:picLocks noGrp="1" noChangeAspect="1"/>
          </p:cNvPicPr>
          <p:nvPr>
            <p:ph idx="1"/>
          </p:nvPr>
        </p:nvPicPr>
        <p:blipFill>
          <a:blip r:embed="rId2"/>
          <a:stretch>
            <a:fillRect/>
          </a:stretch>
        </p:blipFill>
        <p:spPr>
          <a:xfrm>
            <a:off x="677334" y="609600"/>
            <a:ext cx="9141915" cy="5638799"/>
          </a:xfrm>
        </p:spPr>
      </p:pic>
    </p:spTree>
    <p:extLst>
      <p:ext uri="{BB962C8B-B14F-4D97-AF65-F5344CB8AC3E}">
        <p14:creationId xmlns:p14="http://schemas.microsoft.com/office/powerpoint/2010/main" val="3463508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311FD1-19BD-0DBF-43FB-BE38D26CA512}"/>
              </a:ext>
            </a:extLst>
          </p:cNvPr>
          <p:cNvSpPr>
            <a:spLocks noGrp="1"/>
          </p:cNvSpPr>
          <p:nvPr>
            <p:ph type="title"/>
          </p:nvPr>
        </p:nvSpPr>
        <p:spPr/>
        <p:txBody>
          <a:bodyPr/>
          <a:lstStyle/>
          <a:p>
            <a:endParaRPr lang="es-MX"/>
          </a:p>
        </p:txBody>
      </p:sp>
      <p:pic>
        <p:nvPicPr>
          <p:cNvPr id="5" name="Marcador de contenido 4">
            <a:extLst>
              <a:ext uri="{FF2B5EF4-FFF2-40B4-BE49-F238E27FC236}">
                <a16:creationId xmlns:a16="http://schemas.microsoft.com/office/drawing/2014/main" id="{E04F3D41-44BB-6526-49E7-33AF9A657FDD}"/>
              </a:ext>
            </a:extLst>
          </p:cNvPr>
          <p:cNvPicPr>
            <a:picLocks noGrp="1" noChangeAspect="1"/>
          </p:cNvPicPr>
          <p:nvPr>
            <p:ph idx="1"/>
          </p:nvPr>
        </p:nvPicPr>
        <p:blipFill>
          <a:blip r:embed="rId2"/>
          <a:stretch>
            <a:fillRect/>
          </a:stretch>
        </p:blipFill>
        <p:spPr>
          <a:xfrm>
            <a:off x="677334" y="609600"/>
            <a:ext cx="8748019" cy="5638799"/>
          </a:xfrm>
        </p:spPr>
      </p:pic>
    </p:spTree>
    <p:extLst>
      <p:ext uri="{BB962C8B-B14F-4D97-AF65-F5344CB8AC3E}">
        <p14:creationId xmlns:p14="http://schemas.microsoft.com/office/powerpoint/2010/main" val="3417198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256695-1772-F574-B72B-675CB6EC2B78}"/>
              </a:ext>
            </a:extLst>
          </p:cNvPr>
          <p:cNvSpPr>
            <a:spLocks noGrp="1"/>
          </p:cNvSpPr>
          <p:nvPr>
            <p:ph type="title"/>
          </p:nvPr>
        </p:nvSpPr>
        <p:spPr/>
        <p:txBody>
          <a:bodyPr/>
          <a:lstStyle/>
          <a:p>
            <a:endParaRPr lang="es-MX"/>
          </a:p>
        </p:txBody>
      </p:sp>
      <p:pic>
        <p:nvPicPr>
          <p:cNvPr id="4" name="Producción y consumos responsables 🏗️ ODS 12 🌍 Objetivos de desarrollo sostenible para niños">
            <a:hlinkClick r:id="" action="ppaction://media"/>
            <a:extLst>
              <a:ext uri="{FF2B5EF4-FFF2-40B4-BE49-F238E27FC236}">
                <a16:creationId xmlns:a16="http://schemas.microsoft.com/office/drawing/2014/main" id="{55F2429F-1478-47EC-CBDA-B68D0B5AD64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8639" y="281354"/>
            <a:ext cx="10818055" cy="5760671"/>
          </a:xfrm>
        </p:spPr>
      </p:pic>
    </p:spTree>
    <p:extLst>
      <p:ext uri="{BB962C8B-B14F-4D97-AF65-F5344CB8AC3E}">
        <p14:creationId xmlns:p14="http://schemas.microsoft.com/office/powerpoint/2010/main" val="196439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6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72FADC-A001-55BE-E400-0EED02165D19}"/>
              </a:ext>
            </a:extLst>
          </p:cNvPr>
          <p:cNvSpPr>
            <a:spLocks noGrp="1"/>
          </p:cNvSpPr>
          <p:nvPr>
            <p:ph type="title"/>
          </p:nvPr>
        </p:nvSpPr>
        <p:spPr/>
        <p:txBody>
          <a:bodyPr/>
          <a:lstStyle/>
          <a:p>
            <a:pPr algn="just"/>
            <a:r>
              <a:rPr lang="es-MX" dirty="0"/>
              <a:t>Energías sustentables. </a:t>
            </a:r>
          </a:p>
        </p:txBody>
      </p:sp>
      <p:sp>
        <p:nvSpPr>
          <p:cNvPr id="8" name="Marcador de contenido 7">
            <a:extLst>
              <a:ext uri="{FF2B5EF4-FFF2-40B4-BE49-F238E27FC236}">
                <a16:creationId xmlns:a16="http://schemas.microsoft.com/office/drawing/2014/main" id="{7577D0EC-F2E9-929D-FBFB-7DF74174BB1A}"/>
              </a:ext>
            </a:extLst>
          </p:cNvPr>
          <p:cNvSpPr>
            <a:spLocks noGrp="1"/>
          </p:cNvSpPr>
          <p:nvPr>
            <p:ph idx="1"/>
          </p:nvPr>
        </p:nvSpPr>
        <p:spPr/>
        <p:txBody>
          <a:bodyPr>
            <a:normAutofit/>
          </a:bodyPr>
          <a:lstStyle/>
          <a:p>
            <a:pPr algn="just">
              <a:spcBef>
                <a:spcPct val="0"/>
              </a:spcBef>
            </a:pPr>
            <a:r>
              <a:rPr lang="es-MX" sz="2400" dirty="0">
                <a:solidFill>
                  <a:schemeClr val="accent1"/>
                </a:solidFill>
                <a:latin typeface="+mj-lt"/>
                <a:ea typeface="+mj-ea"/>
                <a:cs typeface="+mj-cs"/>
              </a:rPr>
              <a:t>La energía sustentable consiste en hallar fuentes de energía limpias y renovables, o sea, fuentes que se renuevan a sí, en vez de fuentes que pueden agotarse.</a:t>
            </a:r>
          </a:p>
          <a:p>
            <a:pPr algn="just">
              <a:spcBef>
                <a:spcPct val="0"/>
              </a:spcBef>
            </a:pPr>
            <a:r>
              <a:rPr lang="es-MX" sz="2400" dirty="0">
                <a:solidFill>
                  <a:schemeClr val="accent1"/>
                </a:solidFill>
                <a:latin typeface="+mj-lt"/>
                <a:ea typeface="+mj-ea"/>
                <a:cs typeface="+mj-cs"/>
              </a:rPr>
              <a:t>La energía sustentable es un principio en el que el uso humano de la energía "satisface las necesidades del presente sin comprometer la capacidad de las generaciones futuras para satisfacer sus propias necesidades"</a:t>
            </a:r>
          </a:p>
          <a:p>
            <a:pPr marL="0" indent="0" algn="just">
              <a:spcBef>
                <a:spcPct val="0"/>
              </a:spcBef>
              <a:buNone/>
            </a:pPr>
            <a:endParaRPr lang="es-MX" sz="2400" dirty="0">
              <a:solidFill>
                <a:schemeClr val="accent1"/>
              </a:solidFill>
              <a:latin typeface="+mj-lt"/>
              <a:ea typeface="+mj-ea"/>
              <a:cs typeface="+mj-cs"/>
            </a:endParaRPr>
          </a:p>
        </p:txBody>
      </p:sp>
    </p:spTree>
    <p:extLst>
      <p:ext uri="{BB962C8B-B14F-4D97-AF65-F5344CB8AC3E}">
        <p14:creationId xmlns:p14="http://schemas.microsoft.com/office/powerpoint/2010/main" val="967611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FC6C39-02E6-B119-A0B6-17F73DC5612C}"/>
              </a:ext>
            </a:extLst>
          </p:cNvPr>
          <p:cNvSpPr>
            <a:spLocks noGrp="1"/>
          </p:cNvSpPr>
          <p:nvPr>
            <p:ph type="title"/>
          </p:nvPr>
        </p:nvSpPr>
        <p:spPr/>
        <p:txBody>
          <a:bodyPr/>
          <a:lstStyle/>
          <a:p>
            <a:r>
              <a:rPr lang="es-MX" dirty="0"/>
              <a:t>Energía eólica y paneles solares. </a:t>
            </a:r>
          </a:p>
        </p:txBody>
      </p:sp>
      <p:pic>
        <p:nvPicPr>
          <p:cNvPr id="12" name="Marcador de contenido 11">
            <a:extLst>
              <a:ext uri="{FF2B5EF4-FFF2-40B4-BE49-F238E27FC236}">
                <a16:creationId xmlns:a16="http://schemas.microsoft.com/office/drawing/2014/main" id="{CF194A10-A390-9F38-30C7-4EFEF620FB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334" y="1505243"/>
            <a:ext cx="8185312" cy="4743157"/>
          </a:xfrm>
        </p:spPr>
      </p:pic>
    </p:spTree>
    <p:extLst>
      <p:ext uri="{BB962C8B-B14F-4D97-AF65-F5344CB8AC3E}">
        <p14:creationId xmlns:p14="http://schemas.microsoft.com/office/powerpoint/2010/main" val="3574682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C2B05D-6909-0D47-1ABE-EF733B5253AD}"/>
              </a:ext>
            </a:extLst>
          </p:cNvPr>
          <p:cNvSpPr>
            <a:spLocks noGrp="1"/>
          </p:cNvSpPr>
          <p:nvPr>
            <p:ph type="title"/>
          </p:nvPr>
        </p:nvSpPr>
        <p:spPr/>
        <p:txBody>
          <a:bodyPr/>
          <a:lstStyle/>
          <a:p>
            <a:r>
              <a:rPr lang="es-MX" dirty="0"/>
              <a:t>Luces led.</a:t>
            </a:r>
          </a:p>
        </p:txBody>
      </p:sp>
      <p:pic>
        <p:nvPicPr>
          <p:cNvPr id="5" name="Marcador de contenido 4">
            <a:extLst>
              <a:ext uri="{FF2B5EF4-FFF2-40B4-BE49-F238E27FC236}">
                <a16:creationId xmlns:a16="http://schemas.microsoft.com/office/drawing/2014/main" id="{B9FD8B1A-D715-31DD-34BF-D1FFFAC958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9994" y="1420838"/>
            <a:ext cx="8257735" cy="4621188"/>
          </a:xfrm>
        </p:spPr>
      </p:pic>
    </p:spTree>
    <p:extLst>
      <p:ext uri="{BB962C8B-B14F-4D97-AF65-F5344CB8AC3E}">
        <p14:creationId xmlns:p14="http://schemas.microsoft.com/office/powerpoint/2010/main" val="2422362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3DD1FD-222C-5CB5-472D-2E0B9F26396D}"/>
              </a:ext>
            </a:extLst>
          </p:cNvPr>
          <p:cNvSpPr>
            <a:spLocks noGrp="1"/>
          </p:cNvSpPr>
          <p:nvPr>
            <p:ph type="title"/>
          </p:nvPr>
        </p:nvSpPr>
        <p:spPr/>
        <p:txBody>
          <a:bodyPr/>
          <a:lstStyle/>
          <a:p>
            <a:r>
              <a:rPr lang="es-MX" dirty="0"/>
              <a:t>Autos eléctricos. </a:t>
            </a:r>
          </a:p>
        </p:txBody>
      </p:sp>
      <p:pic>
        <p:nvPicPr>
          <p:cNvPr id="5" name="Marcador de contenido 4">
            <a:extLst>
              <a:ext uri="{FF2B5EF4-FFF2-40B4-BE49-F238E27FC236}">
                <a16:creationId xmlns:a16="http://schemas.microsoft.com/office/drawing/2014/main" id="{C63ACF0D-D960-FF20-0495-95DD1F0792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334" y="1659988"/>
            <a:ext cx="7748851" cy="4382037"/>
          </a:xfrm>
        </p:spPr>
      </p:pic>
    </p:spTree>
    <p:extLst>
      <p:ext uri="{BB962C8B-B14F-4D97-AF65-F5344CB8AC3E}">
        <p14:creationId xmlns:p14="http://schemas.microsoft.com/office/powerpoint/2010/main" val="4285061355"/>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docProps/app.xml><?xml version="1.0" encoding="utf-8"?>
<Properties xmlns="http://schemas.openxmlformats.org/officeDocument/2006/extended-properties" xmlns:vt="http://schemas.openxmlformats.org/officeDocument/2006/docPropsVTypes">
  <Template>Facet</Template>
  <TotalTime>29</TotalTime>
  <Words>122</Words>
  <Application>Microsoft Office PowerPoint</Application>
  <PresentationFormat>Panorámica</PresentationFormat>
  <Paragraphs>11</Paragraphs>
  <Slides>12</Slides>
  <Notes>0</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12</vt:i4>
      </vt:variant>
    </vt:vector>
  </HeadingPairs>
  <TitlesOfParts>
    <vt:vector size="16" baseType="lpstr">
      <vt:lpstr>Arial</vt:lpstr>
      <vt:lpstr>Trebuchet MS</vt:lpstr>
      <vt:lpstr>Wingdings 3</vt:lpstr>
      <vt:lpstr>Faceta</vt:lpstr>
      <vt:lpstr>Las prácticas de producción, distribución y consumo  sustentables como alternativas para preservar el medio ambiente y asegurar el bienestar de las generaciones presentes y futuras.</vt:lpstr>
      <vt:lpstr>Acciones para cuidar el medio ambiente. </vt:lpstr>
      <vt:lpstr>Presentación de PowerPoint</vt:lpstr>
      <vt:lpstr>Presentación de PowerPoint</vt:lpstr>
      <vt:lpstr>Presentación de PowerPoint</vt:lpstr>
      <vt:lpstr>Energías sustentables. </vt:lpstr>
      <vt:lpstr>Energía eólica y paneles solares. </vt:lpstr>
      <vt:lpstr>Luces led.</vt:lpstr>
      <vt:lpstr>Autos eléctricos. </vt:lpstr>
      <vt:lpstr>Reciclaje. </vt:lpstr>
      <vt:lpstr>Combustible ecológico. </vt:lpstr>
      <vt:lpstr>Reforestación.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Hector Castro Ahumada</dc:creator>
  <cp:lastModifiedBy>Hector Castro Ahumada</cp:lastModifiedBy>
  <cp:revision>6</cp:revision>
  <dcterms:created xsi:type="dcterms:W3CDTF">2024-06-12T21:41:21Z</dcterms:created>
  <dcterms:modified xsi:type="dcterms:W3CDTF">2024-06-12T22:10:45Z</dcterms:modified>
</cp:coreProperties>
</file>