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455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59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59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041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65012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468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27279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69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3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23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381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044243D-9E2E-4871-B447-20FD801C369B}" type="datetimeFigureOut">
              <a:rPr lang="es-MX" smtClean="0"/>
              <a:t>05/06/2024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B5E6EC4-1FA0-4D89-88D4-1944603CCED8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066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B70D7B-853C-BAE4-3546-D8CAF1135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2221587"/>
          </a:xfrm>
        </p:spPr>
        <p:txBody>
          <a:bodyPr/>
          <a:lstStyle/>
          <a:p>
            <a:r>
              <a:rPr lang="es-MX" sz="5400" dirty="0"/>
              <a:t>Procesos productivos en los espacios económicos en México y el mundo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A7DA56-0F08-5F05-A0C6-D885EF22C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3429000"/>
            <a:ext cx="8045373" cy="3292475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8270785-F9E2-5644-A2D5-89809B0266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132" y="3319975"/>
            <a:ext cx="7247823" cy="340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17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E3E91-40AF-00C8-CBDC-85D06E72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1A69DB-42F1-F731-D496-AA7AA042E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52025"/>
            <a:ext cx="10178322" cy="46275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600" dirty="0"/>
              <a:t>Los procesos productivos son actividades económicas que generan bienes y servicios para satisfacer las necesidades de las personas, tienen un impacto significativo en la conformación de la sociedad, su economía y su distribución espacial, generan empleo, aumentan la producción mejoran la calidad de vida entre otras cosas.</a:t>
            </a:r>
          </a:p>
          <a:p>
            <a:pPr algn="just"/>
            <a:r>
              <a:rPr lang="es-MX" sz="2600" dirty="0"/>
              <a:t>Algunos procesos productivos pueden tener un impacto negativo en la biodiversidad a la vez que puede generar desigualdad social sino se planean correctamente. </a:t>
            </a:r>
          </a:p>
          <a:p>
            <a:pPr algn="just"/>
            <a:r>
              <a:rPr lang="es-MX" sz="2600" dirty="0"/>
              <a:t>Es necesarios estar consciente de la manera en que las personas, las industrias, los servicios y otras actividades económicas se distribuyen geográficamente para garantizar la planificación del desarrollo e implementar políticas que permitan una distribución equitativa de las actividades económicas, evitando así repercusiones ambientales y sociales.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907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91E6B-577E-7CEE-66AA-CC1AA8D8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3600" dirty="0"/>
              <a:t>Clasificación y distribución de las principales actividades económicas en México y el mundo.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11D85F-0AA5-05DD-3CD5-85F2ADC6B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sz="2400" dirty="0"/>
              <a:t>Primarias: </a:t>
            </a:r>
          </a:p>
          <a:p>
            <a:pPr marL="0" indent="0" algn="just">
              <a:buNone/>
            </a:pPr>
            <a:r>
              <a:rPr lang="es-MX" sz="2400" dirty="0">
                <a:solidFill>
                  <a:srgbClr val="FF0000"/>
                </a:solidFill>
              </a:rPr>
              <a:t>Consisten en la extracción de recursos o materias primas directamente de la naturaleza. </a:t>
            </a:r>
          </a:p>
          <a:p>
            <a:pPr marL="0" indent="0" algn="just">
              <a:buNone/>
            </a:pPr>
            <a:r>
              <a:rPr lang="es-MX" sz="2400" dirty="0"/>
              <a:t>Secundarias:</a:t>
            </a:r>
          </a:p>
          <a:p>
            <a:pPr marL="0" indent="0" algn="just">
              <a:buNone/>
            </a:pPr>
            <a:r>
              <a:rPr lang="es-MX" sz="2400" dirty="0">
                <a:solidFill>
                  <a:srgbClr val="FF0000"/>
                </a:solidFill>
              </a:rPr>
              <a:t>Transforman dichas materias primas en productos.</a:t>
            </a:r>
          </a:p>
          <a:p>
            <a:pPr marL="0" indent="0" algn="just">
              <a:buNone/>
            </a:pPr>
            <a:r>
              <a:rPr lang="es-MX" sz="2400" dirty="0"/>
              <a:t>Terciarias:</a:t>
            </a:r>
          </a:p>
          <a:p>
            <a:pPr marL="0" indent="0" algn="just">
              <a:buNone/>
            </a:pPr>
            <a:r>
              <a:rPr lang="es-MX" sz="2400" dirty="0">
                <a:solidFill>
                  <a:srgbClr val="FF0000"/>
                </a:solidFill>
              </a:rPr>
              <a:t>Brindan servicios y bienes en la población.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9976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BD6AC-A19C-A09D-7B37-3E066B82E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B8A2028-FDBC-9F8A-7470-0B9EAA6252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483" y="239151"/>
            <a:ext cx="10290517" cy="6513341"/>
          </a:xfrm>
        </p:spPr>
      </p:pic>
    </p:spTree>
    <p:extLst>
      <p:ext uri="{BB962C8B-B14F-4D97-AF65-F5344CB8AC3E}">
        <p14:creationId xmlns:p14="http://schemas.microsoft.com/office/powerpoint/2010/main" val="2584512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728CF-B02C-A72B-1A22-FEF13B15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MX" dirty="0"/>
              <a:t>Factores y Relación entre el medio natural y la actividad económica.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13D097-57D6-E62B-35BC-E4010F6B1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297679"/>
          </a:xfrm>
        </p:spPr>
        <p:txBody>
          <a:bodyPr>
            <a:normAutofit/>
          </a:bodyPr>
          <a:lstStyle/>
          <a:p>
            <a:pPr algn="just"/>
            <a:r>
              <a:rPr lang="es-MX" sz="2400" dirty="0"/>
              <a:t>Tipo de región natural. </a:t>
            </a:r>
          </a:p>
          <a:p>
            <a:pPr algn="just"/>
            <a:r>
              <a:rPr lang="es-MX" sz="2400" dirty="0"/>
              <a:t>Clima.</a:t>
            </a:r>
          </a:p>
          <a:p>
            <a:pPr algn="just"/>
            <a:r>
              <a:rPr lang="es-MX" sz="2400" dirty="0"/>
              <a:t>Geología. </a:t>
            </a:r>
          </a:p>
          <a:p>
            <a:pPr algn="just"/>
            <a:r>
              <a:rPr lang="es-MX" sz="2400" dirty="0"/>
              <a:t>Política. </a:t>
            </a:r>
          </a:p>
          <a:p>
            <a:pPr algn="just"/>
            <a:r>
              <a:rPr lang="es-MX" sz="2400" dirty="0"/>
              <a:t>Economía.</a:t>
            </a:r>
          </a:p>
          <a:p>
            <a:pPr algn="just"/>
            <a:r>
              <a:rPr lang="es-MX" sz="2400" dirty="0"/>
              <a:t>Países desarrollados predominan las actividades terciarias (servicios financieros, tecnológicos y de salud)</a:t>
            </a:r>
          </a:p>
          <a:p>
            <a:pPr algn="just"/>
            <a:r>
              <a:rPr lang="es-MX" sz="2400" dirty="0"/>
              <a:t>Países en desarrollo agricultura, minería y manufactura. </a:t>
            </a:r>
          </a:p>
          <a:p>
            <a:pPr algn="just"/>
            <a:endParaRPr lang="es-MX" sz="2400" dirty="0"/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82741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3B8536-1834-280F-A25E-0F6DEBA6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AF618A39-E3BB-34BC-FBE4-87B6A8B969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68" y="0"/>
            <a:ext cx="10916529" cy="6738426"/>
          </a:xfrm>
        </p:spPr>
      </p:pic>
    </p:spTree>
    <p:extLst>
      <p:ext uri="{BB962C8B-B14F-4D97-AF65-F5344CB8AC3E}">
        <p14:creationId xmlns:p14="http://schemas.microsoft.com/office/powerpoint/2010/main" val="324193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9C0ED-5D56-B519-5227-486885B27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903616"/>
          </a:xfrm>
        </p:spPr>
        <p:txBody>
          <a:bodyPr>
            <a:normAutofit/>
          </a:bodyPr>
          <a:lstStyle/>
          <a:p>
            <a:pPr algn="just"/>
            <a:r>
              <a:rPr lang="es-MX" sz="4400" dirty="0"/>
              <a:t>Tipos de procesos productivos en los diferentes espacios económicos y sus etapas.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4F5B73-176F-4068-63F4-5F17D43EB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044461"/>
          </a:xfrm>
        </p:spPr>
        <p:txBody>
          <a:bodyPr>
            <a:noAutofit/>
          </a:bodyPr>
          <a:lstStyle/>
          <a:p>
            <a:r>
              <a:rPr lang="es-MX" sz="2400" dirty="0"/>
              <a:t>Planificación y diseño: Consiste en determinar los objetivos como la selección de recursos y la definición de los procesos y procedimientos para la producción y adquisición de las materias primas. </a:t>
            </a:r>
          </a:p>
          <a:p>
            <a:r>
              <a:rPr lang="es-MX" sz="2400" dirty="0"/>
              <a:t>Producción y ensamblaje: Fase en la que se lleva a cabo la fabricación del producto mediante maquinarias y equipos. </a:t>
            </a:r>
          </a:p>
          <a:p>
            <a:r>
              <a:rPr lang="es-MX" sz="2400" dirty="0"/>
              <a:t>Embalaje y almacenamiento: Momento en que se prepara el producto para su transporte y se guarda en un lugar hasta su reparto.</a:t>
            </a:r>
          </a:p>
          <a:p>
            <a:r>
              <a:rPr lang="es-MX" sz="2400" dirty="0"/>
              <a:t>Distribución y ventas: El producto se distribuye a los clientes llevándose a cabo la venta del mismo. </a:t>
            </a:r>
          </a:p>
        </p:txBody>
      </p:sp>
    </p:spTree>
    <p:extLst>
      <p:ext uri="{BB962C8B-B14F-4D97-AF65-F5344CB8AC3E}">
        <p14:creationId xmlns:p14="http://schemas.microsoft.com/office/powerpoint/2010/main" val="422496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9C0ED-5D56-B519-5227-486885B27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903616"/>
          </a:xfrm>
        </p:spPr>
        <p:txBody>
          <a:bodyPr>
            <a:normAutofit/>
          </a:bodyPr>
          <a:lstStyle/>
          <a:p>
            <a:pPr algn="just"/>
            <a:r>
              <a:rPr lang="es-MX" sz="4400" dirty="0"/>
              <a:t>Tipos de procesos productivos en los diferentes espacios económicos y sus etapas.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4F5B73-176F-4068-63F4-5F17D43EB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044461"/>
          </a:xfrm>
        </p:spPr>
        <p:txBody>
          <a:bodyPr>
            <a:noAutofit/>
          </a:bodyPr>
          <a:lstStyle/>
          <a:p>
            <a:pPr algn="just"/>
            <a:r>
              <a:rPr lang="es-MX" sz="2200" dirty="0"/>
              <a:t>Procesos de producción en masa: Se caracterizan por la elaboración en grandes cantidades de un solo producto o línea de productos. Son comunes en industrias como la automotriz y la electrónica. </a:t>
            </a:r>
          </a:p>
          <a:p>
            <a:r>
              <a:rPr lang="es-MX" sz="2200" dirty="0"/>
              <a:t>Procesos de producción por contrato o subcontratación: Se refieren a la producción de un producto o líneas de productos para otra compañía o marca. Se utilizan en industrias como la textil y confección. </a:t>
            </a:r>
          </a:p>
          <a:p>
            <a:r>
              <a:rPr lang="es-MX" sz="2200" dirty="0"/>
              <a:t>Procesos de producción artesanal: En ellos se destaca la elaboración a mano de productos únicos y personalizados. Son frecuentes en la joyería y la cerámica.</a:t>
            </a:r>
          </a:p>
          <a:p>
            <a:r>
              <a:rPr lang="es-MX" sz="2200" dirty="0"/>
              <a:t>Procesos de producción agrícola: Se caracterizan por abarcar la generación de alimentos y materias primas agrícolas. </a:t>
            </a:r>
          </a:p>
        </p:txBody>
      </p:sp>
    </p:spTree>
    <p:extLst>
      <p:ext uri="{BB962C8B-B14F-4D97-AF65-F5344CB8AC3E}">
        <p14:creationId xmlns:p14="http://schemas.microsoft.com/office/powerpoint/2010/main" val="149669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6BF89-B33B-D01B-8418-237D371E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Implicaciones socioeconómicas y ambientales.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306BC306-2642-7FC4-C0B6-CC02391F3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759280"/>
            <a:ext cx="4800600" cy="632529"/>
          </a:xfrm>
        </p:spPr>
        <p:txBody>
          <a:bodyPr/>
          <a:lstStyle/>
          <a:p>
            <a:pPr algn="ctr"/>
            <a:r>
              <a:rPr lang="es-MX" dirty="0"/>
              <a:t>socioeconómicas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24936A77-70BC-6AFB-CA19-6B13A3CD8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7300" y="2391809"/>
            <a:ext cx="4800600" cy="3513691"/>
          </a:xfrm>
        </p:spPr>
        <p:txBody>
          <a:bodyPr/>
          <a:lstStyle/>
          <a:p>
            <a:pPr algn="just"/>
            <a:r>
              <a:rPr lang="es-MX" sz="2800" dirty="0"/>
              <a:t>Empleo.</a:t>
            </a:r>
          </a:p>
          <a:p>
            <a:pPr algn="just"/>
            <a:r>
              <a:rPr lang="es-MX" sz="2800" dirty="0"/>
              <a:t>Distribución desigual de la riqueza y el desarrollo social.</a:t>
            </a:r>
          </a:p>
          <a:p>
            <a:pPr algn="just"/>
            <a:r>
              <a:rPr lang="es-MX" sz="2800" dirty="0"/>
              <a:t>Migración. </a:t>
            </a:r>
          </a:p>
          <a:p>
            <a:pPr algn="just"/>
            <a:r>
              <a:rPr lang="es-MX" sz="2800" dirty="0"/>
              <a:t>Sobrepoblación. 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9D979289-1919-867F-3898-C8A6EC1F6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5" name="Marcador de contenido 14">
            <a:extLst>
              <a:ext uri="{FF2B5EF4-FFF2-40B4-BE49-F238E27FC236}">
                <a16:creationId xmlns:a16="http://schemas.microsoft.com/office/drawing/2014/main" id="{2EB56BFB-01F2-36DC-7C2C-E12A2A7E173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935" y="1874518"/>
            <a:ext cx="5005828" cy="4343402"/>
          </a:xfrm>
        </p:spPr>
      </p:pic>
    </p:spTree>
    <p:extLst>
      <p:ext uri="{BB962C8B-B14F-4D97-AF65-F5344CB8AC3E}">
        <p14:creationId xmlns:p14="http://schemas.microsoft.com/office/powerpoint/2010/main" val="288813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6BF89-B33B-D01B-8418-237D371E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Implicaciones socioeconómicas y ambientales.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306BC306-2642-7FC4-C0B6-CC02391F3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759280"/>
            <a:ext cx="4800600" cy="632529"/>
          </a:xfrm>
        </p:spPr>
        <p:txBody>
          <a:bodyPr/>
          <a:lstStyle/>
          <a:p>
            <a:pPr algn="ctr"/>
            <a:r>
              <a:rPr lang="es-MX" dirty="0"/>
              <a:t>Ambientales.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24936A77-70BC-6AFB-CA19-6B13A3CD8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7300" y="2391809"/>
            <a:ext cx="4800600" cy="3513691"/>
          </a:xfrm>
        </p:spPr>
        <p:txBody>
          <a:bodyPr/>
          <a:lstStyle/>
          <a:p>
            <a:endParaRPr lang="es-MX" dirty="0"/>
          </a:p>
          <a:p>
            <a:pPr algn="just"/>
            <a:r>
              <a:rPr lang="es-MX" sz="3200" dirty="0"/>
              <a:t>Contaminación</a:t>
            </a:r>
          </a:p>
          <a:p>
            <a:pPr algn="just"/>
            <a:r>
              <a:rPr lang="es-MX" sz="3200" dirty="0"/>
              <a:t>Degradación del medio ambiente.</a:t>
            </a:r>
          </a:p>
          <a:p>
            <a:pPr algn="just"/>
            <a:r>
              <a:rPr lang="es-MX" sz="3200" dirty="0"/>
              <a:t>Generación de residuos. </a:t>
            </a:r>
          </a:p>
          <a:p>
            <a:pPr algn="just"/>
            <a:endParaRPr lang="es-MX" sz="3200" dirty="0"/>
          </a:p>
          <a:p>
            <a:endParaRPr lang="es-MX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9D979289-1919-867F-3898-C8A6EC1F6E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AB14B214-B2D2-8373-2943-75D92411BF6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056" y="1759280"/>
            <a:ext cx="5038124" cy="4146220"/>
          </a:xfrm>
        </p:spPr>
      </p:pic>
    </p:spTree>
    <p:extLst>
      <p:ext uri="{BB962C8B-B14F-4D97-AF65-F5344CB8AC3E}">
        <p14:creationId xmlns:p14="http://schemas.microsoft.com/office/powerpoint/2010/main" val="3493494310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66</TotalTime>
  <Words>513</Words>
  <Application>Microsoft Office PowerPoint</Application>
  <PresentationFormat>Panorámica</PresentationFormat>
  <Paragraphs>42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Distintivo</vt:lpstr>
      <vt:lpstr>Procesos productivos en los espacios económicos en México y el mundo</vt:lpstr>
      <vt:lpstr>Clasificación y distribución de las principales actividades económicas en México y el mundo.</vt:lpstr>
      <vt:lpstr>Presentación de PowerPoint</vt:lpstr>
      <vt:lpstr>Factores y Relación entre el medio natural y la actividad económica.</vt:lpstr>
      <vt:lpstr>Presentación de PowerPoint</vt:lpstr>
      <vt:lpstr>Tipos de procesos productivos en los diferentes espacios económicos y sus etapas. </vt:lpstr>
      <vt:lpstr>Tipos de procesos productivos en los diferentes espacios económicos y sus etapas. </vt:lpstr>
      <vt:lpstr>Implicaciones socioeconómicas y ambientales.</vt:lpstr>
      <vt:lpstr>Implicaciones socioeconómicas y ambientales.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13</cp:revision>
  <dcterms:created xsi:type="dcterms:W3CDTF">2024-06-05T21:08:57Z</dcterms:created>
  <dcterms:modified xsi:type="dcterms:W3CDTF">2024-06-05T22:15:08Z</dcterms:modified>
</cp:coreProperties>
</file>