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98" r:id="rId5"/>
    <p:sldId id="300" r:id="rId6"/>
    <p:sldId id="305" r:id="rId7"/>
    <p:sldId id="301" r:id="rId8"/>
    <p:sldId id="302" r:id="rId9"/>
    <p:sldId id="303" r:id="rId10"/>
    <p:sldId id="304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6" r:id="rId20"/>
    <p:sldId id="318" r:id="rId21"/>
    <p:sldId id="319" r:id="rId22"/>
    <p:sldId id="320" r:id="rId23"/>
    <p:sldId id="321" r:id="rId24"/>
    <p:sldId id="314" r:id="rId25"/>
    <p:sldId id="315" r:id="rId26"/>
    <p:sldId id="317" r:id="rId27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2E02F-6FF0-460A-B532-EC7A9DB90B68}" v="47" dt="2024-06-13T19:53:47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na flores peña" userId="5e0e40f00a580ba0" providerId="LiveId" clId="{C292E02F-6FF0-460A-B532-EC7A9DB90B68}"/>
    <pc:docChg chg="undo custSel addSld delSld modSld sldOrd">
      <pc:chgData name="romina flores peña" userId="5e0e40f00a580ba0" providerId="LiveId" clId="{C292E02F-6FF0-460A-B532-EC7A9DB90B68}" dt="2024-06-13T19:53:47.869" v="727"/>
      <pc:docMkLst>
        <pc:docMk/>
      </pc:docMkLst>
      <pc:sldChg chg="addSp delSp modSp add mod">
        <pc:chgData name="romina flores peña" userId="5e0e40f00a580ba0" providerId="LiveId" clId="{C292E02F-6FF0-460A-B532-EC7A9DB90B68}" dt="2024-06-13T19:10:40.464" v="11" actId="478"/>
        <pc:sldMkLst>
          <pc:docMk/>
          <pc:sldMk cId="1530971843" sldId="312"/>
        </pc:sldMkLst>
        <pc:spChg chg="del">
          <ac:chgData name="romina flores peña" userId="5e0e40f00a580ba0" providerId="LiveId" clId="{C292E02F-6FF0-460A-B532-EC7A9DB90B68}" dt="2024-06-13T19:10:40.464" v="11" actId="478"/>
          <ac:spMkLst>
            <pc:docMk/>
            <pc:sldMk cId="1530971843" sldId="312"/>
            <ac:spMk id="5" creationId="{AE738602-E167-1203-1509-9B3FD30D8403}"/>
          </ac:spMkLst>
        </pc:spChg>
        <pc:picChg chg="add mod modCrop">
          <ac:chgData name="romina flores peña" userId="5e0e40f00a580ba0" providerId="LiveId" clId="{C292E02F-6FF0-460A-B532-EC7A9DB90B68}" dt="2024-06-13T19:10:37.389" v="10" actId="14100"/>
          <ac:picMkLst>
            <pc:docMk/>
            <pc:sldMk cId="1530971843" sldId="312"/>
            <ac:picMk id="2" creationId="{4209E961-1FF7-4381-CD19-E91DA4A94888}"/>
          </ac:picMkLst>
        </pc:picChg>
        <pc:picChg chg="del">
          <ac:chgData name="romina flores peña" userId="5e0e40f00a580ba0" providerId="LiveId" clId="{C292E02F-6FF0-460A-B532-EC7A9DB90B68}" dt="2024-06-13T19:09:57.968" v="1" actId="478"/>
          <ac:picMkLst>
            <pc:docMk/>
            <pc:sldMk cId="1530971843" sldId="312"/>
            <ac:picMk id="3" creationId="{93DF27E6-E64C-ED1F-ADA2-1E7B7B592B8D}"/>
          </ac:picMkLst>
        </pc:picChg>
      </pc:sldChg>
      <pc:sldChg chg="addSp delSp modSp add mod">
        <pc:chgData name="romina flores peña" userId="5e0e40f00a580ba0" providerId="LiveId" clId="{C292E02F-6FF0-460A-B532-EC7A9DB90B68}" dt="2024-06-13T19:14:36.700" v="16" actId="1076"/>
        <pc:sldMkLst>
          <pc:docMk/>
          <pc:sldMk cId="4160280664" sldId="313"/>
        </pc:sldMkLst>
        <pc:picChg chg="del">
          <ac:chgData name="romina flores peña" userId="5e0e40f00a580ba0" providerId="LiveId" clId="{C292E02F-6FF0-460A-B532-EC7A9DB90B68}" dt="2024-06-13T19:10:45.403" v="13" actId="478"/>
          <ac:picMkLst>
            <pc:docMk/>
            <pc:sldMk cId="4160280664" sldId="313"/>
            <ac:picMk id="2" creationId="{4209E961-1FF7-4381-CD19-E91DA4A94888}"/>
          </ac:picMkLst>
        </pc:picChg>
        <pc:picChg chg="add mod">
          <ac:chgData name="romina flores peña" userId="5e0e40f00a580ba0" providerId="LiveId" clId="{C292E02F-6FF0-460A-B532-EC7A9DB90B68}" dt="2024-06-13T19:14:36.700" v="16" actId="1076"/>
          <ac:picMkLst>
            <pc:docMk/>
            <pc:sldMk cId="4160280664" sldId="313"/>
            <ac:picMk id="5" creationId="{24141A1E-3496-C109-90E4-E6B1DC786542}"/>
          </ac:picMkLst>
        </pc:picChg>
      </pc:sldChg>
      <pc:sldChg chg="addSp delSp modSp add mod ord">
        <pc:chgData name="romina flores peña" userId="5e0e40f00a580ba0" providerId="LiveId" clId="{C292E02F-6FF0-460A-B532-EC7A9DB90B68}" dt="2024-06-13T19:50:56.452" v="684"/>
        <pc:sldMkLst>
          <pc:docMk/>
          <pc:sldMk cId="154176656" sldId="314"/>
        </pc:sldMkLst>
        <pc:spChg chg="add mod">
          <ac:chgData name="romina flores peña" userId="5e0e40f00a580ba0" providerId="LiveId" clId="{C292E02F-6FF0-460A-B532-EC7A9DB90B68}" dt="2024-06-13T19:16:46.773" v="36" actId="14100"/>
          <ac:spMkLst>
            <pc:docMk/>
            <pc:sldMk cId="154176656" sldId="314"/>
            <ac:spMk id="6" creationId="{D5220E2F-EBE9-6FC7-F22C-CA626FCAD6B2}"/>
          </ac:spMkLst>
        </pc:spChg>
        <pc:spChg chg="add mod">
          <ac:chgData name="romina flores peña" userId="5e0e40f00a580ba0" providerId="LiveId" clId="{C292E02F-6FF0-460A-B532-EC7A9DB90B68}" dt="2024-06-13T19:16:40.162" v="35" actId="1076"/>
          <ac:spMkLst>
            <pc:docMk/>
            <pc:sldMk cId="154176656" sldId="314"/>
            <ac:spMk id="7" creationId="{FDC7BEF1-0BB7-AA7F-5DEF-2D131DF99FCB}"/>
          </ac:spMkLst>
        </pc:spChg>
        <pc:picChg chg="add mod modCrop">
          <ac:chgData name="romina flores peña" userId="5e0e40f00a580ba0" providerId="LiveId" clId="{C292E02F-6FF0-460A-B532-EC7A9DB90B68}" dt="2024-06-13T19:16:05.770" v="25" actId="1076"/>
          <ac:picMkLst>
            <pc:docMk/>
            <pc:sldMk cId="154176656" sldId="314"/>
            <ac:picMk id="3" creationId="{A14BD433-33BD-250B-2107-3B1A3BD95FF7}"/>
          </ac:picMkLst>
        </pc:picChg>
        <pc:picChg chg="del">
          <ac:chgData name="romina flores peña" userId="5e0e40f00a580ba0" providerId="LiveId" clId="{C292E02F-6FF0-460A-B532-EC7A9DB90B68}" dt="2024-06-13T19:14:41.738" v="18" actId="478"/>
          <ac:picMkLst>
            <pc:docMk/>
            <pc:sldMk cId="154176656" sldId="314"/>
            <ac:picMk id="5" creationId="{24141A1E-3496-C109-90E4-E6B1DC786542}"/>
          </ac:picMkLst>
        </pc:picChg>
      </pc:sldChg>
      <pc:sldChg chg="addSp delSp modSp add mod ord">
        <pc:chgData name="romina flores peña" userId="5e0e40f00a580ba0" providerId="LiveId" clId="{C292E02F-6FF0-460A-B532-EC7A9DB90B68}" dt="2024-06-13T19:50:56.452" v="684"/>
        <pc:sldMkLst>
          <pc:docMk/>
          <pc:sldMk cId="1905293713" sldId="315"/>
        </pc:sldMkLst>
        <pc:spChg chg="del">
          <ac:chgData name="romina flores peña" userId="5e0e40f00a580ba0" providerId="LiveId" clId="{C292E02F-6FF0-460A-B532-EC7A9DB90B68}" dt="2024-06-13T19:16:55.361" v="39" actId="478"/>
          <ac:spMkLst>
            <pc:docMk/>
            <pc:sldMk cId="1905293713" sldId="315"/>
            <ac:spMk id="6" creationId="{D5220E2F-EBE9-6FC7-F22C-CA626FCAD6B2}"/>
          </ac:spMkLst>
        </pc:spChg>
        <pc:spChg chg="del">
          <ac:chgData name="romina flores peña" userId="5e0e40f00a580ba0" providerId="LiveId" clId="{C292E02F-6FF0-460A-B532-EC7A9DB90B68}" dt="2024-06-13T19:16:54.357" v="38" actId="478"/>
          <ac:spMkLst>
            <pc:docMk/>
            <pc:sldMk cId="1905293713" sldId="315"/>
            <ac:spMk id="7" creationId="{FDC7BEF1-0BB7-AA7F-5DEF-2D131DF99FCB}"/>
          </ac:spMkLst>
        </pc:spChg>
        <pc:picChg chg="add mod modCrop">
          <ac:chgData name="romina flores peña" userId="5e0e40f00a580ba0" providerId="LiveId" clId="{C292E02F-6FF0-460A-B532-EC7A9DB90B68}" dt="2024-06-13T19:24:45.276" v="91" actId="14100"/>
          <ac:picMkLst>
            <pc:docMk/>
            <pc:sldMk cId="1905293713" sldId="315"/>
            <ac:picMk id="2" creationId="{8537585A-A5E9-FA29-718C-D44CFD8729BF}"/>
          </ac:picMkLst>
        </pc:picChg>
        <pc:picChg chg="del">
          <ac:chgData name="romina flores peña" userId="5e0e40f00a580ba0" providerId="LiveId" clId="{C292E02F-6FF0-460A-B532-EC7A9DB90B68}" dt="2024-06-13T19:17:00.368" v="40" actId="478"/>
          <ac:picMkLst>
            <pc:docMk/>
            <pc:sldMk cId="1905293713" sldId="315"/>
            <ac:picMk id="3" creationId="{A14BD433-33BD-250B-2107-3B1A3BD95FF7}"/>
          </ac:picMkLst>
        </pc:picChg>
        <pc:picChg chg="add mod modCrop">
          <ac:chgData name="romina flores peña" userId="5e0e40f00a580ba0" providerId="LiveId" clId="{C292E02F-6FF0-460A-B532-EC7A9DB90B68}" dt="2024-06-13T19:24:18.540" v="81" actId="1076"/>
          <ac:picMkLst>
            <pc:docMk/>
            <pc:sldMk cId="1905293713" sldId="315"/>
            <ac:picMk id="5" creationId="{E7894F23-EB85-01C3-C7F1-0DD2F365EE4A}"/>
          </ac:picMkLst>
        </pc:picChg>
        <pc:picChg chg="add mod modCrop">
          <ac:chgData name="romina flores peña" userId="5e0e40f00a580ba0" providerId="LiveId" clId="{C292E02F-6FF0-460A-B532-EC7A9DB90B68}" dt="2024-06-13T19:24:24.420" v="84" actId="1076"/>
          <ac:picMkLst>
            <pc:docMk/>
            <pc:sldMk cId="1905293713" sldId="315"/>
            <ac:picMk id="8" creationId="{FA2CAA3D-8EA8-A553-8937-5F6C49829E23}"/>
          </ac:picMkLst>
        </pc:picChg>
        <pc:picChg chg="add del mod">
          <ac:chgData name="romina flores peña" userId="5e0e40f00a580ba0" providerId="LiveId" clId="{C292E02F-6FF0-460A-B532-EC7A9DB90B68}" dt="2024-06-13T19:21:03.081" v="46" actId="478"/>
          <ac:picMkLst>
            <pc:docMk/>
            <pc:sldMk cId="1905293713" sldId="315"/>
            <ac:picMk id="1026" creationId="{8862D332-9936-DD4A-FD5A-769EC7996391}"/>
          </ac:picMkLst>
        </pc:picChg>
      </pc:sldChg>
      <pc:sldChg chg="addSp delSp modSp add mod">
        <pc:chgData name="romina flores peña" userId="5e0e40f00a580ba0" providerId="LiveId" clId="{C292E02F-6FF0-460A-B532-EC7A9DB90B68}" dt="2024-06-13T19:39:06.915" v="331" actId="20577"/>
        <pc:sldMkLst>
          <pc:docMk/>
          <pc:sldMk cId="806634455" sldId="316"/>
        </pc:sldMkLst>
        <pc:spChg chg="add mod">
          <ac:chgData name="romina flores peña" userId="5e0e40f00a580ba0" providerId="LiveId" clId="{C292E02F-6FF0-460A-B532-EC7A9DB90B68}" dt="2024-06-13T19:36:02.084" v="166" actId="1076"/>
          <ac:spMkLst>
            <pc:docMk/>
            <pc:sldMk cId="806634455" sldId="316"/>
            <ac:spMk id="7" creationId="{8EE55CC1-120D-192A-26B7-D53B2D879358}"/>
          </ac:spMkLst>
        </pc:spChg>
        <pc:spChg chg="add mod">
          <ac:chgData name="romina flores peña" userId="5e0e40f00a580ba0" providerId="LiveId" clId="{C292E02F-6FF0-460A-B532-EC7A9DB90B68}" dt="2024-06-13T19:36:02.084" v="166" actId="1076"/>
          <ac:spMkLst>
            <pc:docMk/>
            <pc:sldMk cId="806634455" sldId="316"/>
            <ac:spMk id="11" creationId="{C90CBE95-391C-B998-5ADB-6B0F037993AF}"/>
          </ac:spMkLst>
        </pc:spChg>
        <pc:spChg chg="add mod">
          <ac:chgData name="romina flores peña" userId="5e0e40f00a580ba0" providerId="LiveId" clId="{C292E02F-6FF0-460A-B532-EC7A9DB90B68}" dt="2024-06-13T19:36:02.084" v="166" actId="1076"/>
          <ac:spMkLst>
            <pc:docMk/>
            <pc:sldMk cId="806634455" sldId="316"/>
            <ac:spMk id="12" creationId="{97EA67D7-5F81-987E-06BF-44D11387CD26}"/>
          </ac:spMkLst>
        </pc:spChg>
        <pc:spChg chg="add mod">
          <ac:chgData name="romina flores peña" userId="5e0e40f00a580ba0" providerId="LiveId" clId="{C292E02F-6FF0-460A-B532-EC7A9DB90B68}" dt="2024-06-13T19:36:29.039" v="174" actId="14100"/>
          <ac:spMkLst>
            <pc:docMk/>
            <pc:sldMk cId="806634455" sldId="316"/>
            <ac:spMk id="14" creationId="{F0C92BD9-5DA0-5296-8C0D-0A8D9C33DE2A}"/>
          </ac:spMkLst>
        </pc:spChg>
        <pc:spChg chg="add mod">
          <ac:chgData name="romina flores peña" userId="5e0e40f00a580ba0" providerId="LiveId" clId="{C292E02F-6FF0-460A-B532-EC7A9DB90B68}" dt="2024-06-13T19:39:06.915" v="331" actId="20577"/>
          <ac:spMkLst>
            <pc:docMk/>
            <pc:sldMk cId="806634455" sldId="316"/>
            <ac:spMk id="15" creationId="{E5F9EC02-ADE0-55D9-52DF-A8B1C4E83343}"/>
          </ac:spMkLst>
        </pc:spChg>
        <pc:picChg chg="del">
          <ac:chgData name="romina flores peña" userId="5e0e40f00a580ba0" providerId="LiveId" clId="{C292E02F-6FF0-460A-B532-EC7A9DB90B68}" dt="2024-06-13T19:24:51.119" v="93" actId="478"/>
          <ac:picMkLst>
            <pc:docMk/>
            <pc:sldMk cId="806634455" sldId="316"/>
            <ac:picMk id="2" creationId="{8537585A-A5E9-FA29-718C-D44CFD8729BF}"/>
          </ac:picMkLst>
        </pc:picChg>
        <pc:picChg chg="del">
          <ac:chgData name="romina flores peña" userId="5e0e40f00a580ba0" providerId="LiveId" clId="{C292E02F-6FF0-460A-B532-EC7A9DB90B68}" dt="2024-06-13T19:24:52.406" v="96" actId="478"/>
          <ac:picMkLst>
            <pc:docMk/>
            <pc:sldMk cId="806634455" sldId="316"/>
            <ac:picMk id="5" creationId="{E7894F23-EB85-01C3-C7F1-0DD2F365EE4A}"/>
          </ac:picMkLst>
        </pc:picChg>
        <pc:picChg chg="add mod">
          <ac:chgData name="romina flores peña" userId="5e0e40f00a580ba0" providerId="LiveId" clId="{C292E02F-6FF0-460A-B532-EC7A9DB90B68}" dt="2024-06-13T19:36:02.084" v="166" actId="1076"/>
          <ac:picMkLst>
            <pc:docMk/>
            <pc:sldMk cId="806634455" sldId="316"/>
            <ac:picMk id="6" creationId="{FB13AD32-05FC-2F5E-E6DF-95B7301A86EB}"/>
          </ac:picMkLst>
        </pc:picChg>
        <pc:picChg chg="del mod">
          <ac:chgData name="romina flores peña" userId="5e0e40f00a580ba0" providerId="LiveId" clId="{C292E02F-6FF0-460A-B532-EC7A9DB90B68}" dt="2024-06-13T19:24:51.927" v="95" actId="478"/>
          <ac:picMkLst>
            <pc:docMk/>
            <pc:sldMk cId="806634455" sldId="316"/>
            <ac:picMk id="8" creationId="{FA2CAA3D-8EA8-A553-8937-5F6C49829E23}"/>
          </ac:picMkLst>
        </pc:picChg>
        <pc:picChg chg="add del">
          <ac:chgData name="romina flores peña" userId="5e0e40f00a580ba0" providerId="LiveId" clId="{C292E02F-6FF0-460A-B532-EC7A9DB90B68}" dt="2024-06-13T19:27:28.994" v="108" actId="22"/>
          <ac:picMkLst>
            <pc:docMk/>
            <pc:sldMk cId="806634455" sldId="316"/>
            <ac:picMk id="10" creationId="{DC427F66-1107-8575-877E-3BB880F7A29E}"/>
          </ac:picMkLst>
        </pc:picChg>
      </pc:sldChg>
      <pc:sldChg chg="addSp delSp modSp add mod ord modAnim">
        <pc:chgData name="romina flores peña" userId="5e0e40f00a580ba0" providerId="LiveId" clId="{C292E02F-6FF0-460A-B532-EC7A9DB90B68}" dt="2024-06-13T19:53:47.869" v="727"/>
        <pc:sldMkLst>
          <pc:docMk/>
          <pc:sldMk cId="1938945783" sldId="317"/>
        </pc:sldMkLst>
        <pc:spChg chg="add mod">
          <ac:chgData name="romina flores peña" userId="5e0e40f00a580ba0" providerId="LiveId" clId="{C292E02F-6FF0-460A-B532-EC7A9DB90B68}" dt="2024-06-13T19:52:10.554" v="698" actId="14100"/>
          <ac:spMkLst>
            <pc:docMk/>
            <pc:sldMk cId="1938945783" sldId="317"/>
            <ac:spMk id="2" creationId="{918C7995-A489-BC7C-AD15-6C584CC8E3B9}"/>
          </ac:spMkLst>
        </pc:spChg>
        <pc:spChg chg="add mod">
          <ac:chgData name="romina flores peña" userId="5e0e40f00a580ba0" providerId="LiveId" clId="{C292E02F-6FF0-460A-B532-EC7A9DB90B68}" dt="2024-06-13T19:52:24.585" v="702" actId="1076"/>
          <ac:spMkLst>
            <pc:docMk/>
            <pc:sldMk cId="1938945783" sldId="317"/>
            <ac:spMk id="3" creationId="{AAA4A698-BD1A-EF6B-4369-B11A237F6E34}"/>
          </ac:spMkLst>
        </pc:spChg>
        <pc:spChg chg="add mod">
          <ac:chgData name="romina flores peña" userId="5e0e40f00a580ba0" providerId="LiveId" clId="{C292E02F-6FF0-460A-B532-EC7A9DB90B68}" dt="2024-06-13T19:52:27.218" v="704" actId="1076"/>
          <ac:spMkLst>
            <pc:docMk/>
            <pc:sldMk cId="1938945783" sldId="317"/>
            <ac:spMk id="5" creationId="{A2F0E820-7F60-508F-4437-37C10F1D9687}"/>
          </ac:spMkLst>
        </pc:spChg>
        <pc:spChg chg="del">
          <ac:chgData name="romina flores peña" userId="5e0e40f00a580ba0" providerId="LiveId" clId="{C292E02F-6FF0-460A-B532-EC7A9DB90B68}" dt="2024-06-13T19:27:59.261" v="117" actId="478"/>
          <ac:spMkLst>
            <pc:docMk/>
            <pc:sldMk cId="1938945783" sldId="317"/>
            <ac:spMk id="7" creationId="{8EE55CC1-120D-192A-26B7-D53B2D879358}"/>
          </ac:spMkLst>
        </pc:spChg>
        <pc:spChg chg="add mod">
          <ac:chgData name="romina flores peña" userId="5e0e40f00a580ba0" providerId="LiveId" clId="{C292E02F-6FF0-460A-B532-EC7A9DB90B68}" dt="2024-06-13T19:52:30.489" v="706" actId="1076"/>
          <ac:spMkLst>
            <pc:docMk/>
            <pc:sldMk cId="1938945783" sldId="317"/>
            <ac:spMk id="8" creationId="{2F1D9488-A339-BF40-34A5-9F8FFF1201DC}"/>
          </ac:spMkLst>
        </pc:spChg>
        <pc:spChg chg="add mod">
          <ac:chgData name="romina flores peña" userId="5e0e40f00a580ba0" providerId="LiveId" clId="{C292E02F-6FF0-460A-B532-EC7A9DB90B68}" dt="2024-06-13T19:52:33.347" v="708" actId="1076"/>
          <ac:spMkLst>
            <pc:docMk/>
            <pc:sldMk cId="1938945783" sldId="317"/>
            <ac:spMk id="9" creationId="{7C5B00E8-0C05-B14F-317B-D114D6589C17}"/>
          </ac:spMkLst>
        </pc:spChg>
        <pc:spChg chg="add mod">
          <ac:chgData name="romina flores peña" userId="5e0e40f00a580ba0" providerId="LiveId" clId="{C292E02F-6FF0-460A-B532-EC7A9DB90B68}" dt="2024-06-13T19:52:37.198" v="710" actId="1076"/>
          <ac:spMkLst>
            <pc:docMk/>
            <pc:sldMk cId="1938945783" sldId="317"/>
            <ac:spMk id="10" creationId="{F1E68B1B-AAB0-7B76-D80B-E6E3EBDF5F50}"/>
          </ac:spMkLst>
        </pc:spChg>
        <pc:spChg chg="del">
          <ac:chgData name="romina flores peña" userId="5e0e40f00a580ba0" providerId="LiveId" clId="{C292E02F-6FF0-460A-B532-EC7A9DB90B68}" dt="2024-06-13T19:27:56.302" v="116" actId="478"/>
          <ac:spMkLst>
            <pc:docMk/>
            <pc:sldMk cId="1938945783" sldId="317"/>
            <ac:spMk id="11" creationId="{C90CBE95-391C-B998-5ADB-6B0F037993AF}"/>
          </ac:spMkLst>
        </pc:spChg>
        <pc:spChg chg="del mod">
          <ac:chgData name="romina flores peña" userId="5e0e40f00a580ba0" providerId="LiveId" clId="{C292E02F-6FF0-460A-B532-EC7A9DB90B68}" dt="2024-06-13T19:27:54.444" v="115" actId="478"/>
          <ac:spMkLst>
            <pc:docMk/>
            <pc:sldMk cId="1938945783" sldId="317"/>
            <ac:spMk id="12" creationId="{97EA67D7-5F81-987E-06BF-44D11387CD26}"/>
          </ac:spMkLst>
        </pc:spChg>
        <pc:spChg chg="add mod">
          <ac:chgData name="romina flores peña" userId="5e0e40f00a580ba0" providerId="LiveId" clId="{C292E02F-6FF0-460A-B532-EC7A9DB90B68}" dt="2024-06-13T19:52:40.273" v="712" actId="1076"/>
          <ac:spMkLst>
            <pc:docMk/>
            <pc:sldMk cId="1938945783" sldId="317"/>
            <ac:spMk id="13" creationId="{97F7AA87-757C-1403-69D0-9CD2AE4A84C7}"/>
          </ac:spMkLst>
        </pc:spChg>
        <pc:spChg chg="add mod">
          <ac:chgData name="romina flores peña" userId="5e0e40f00a580ba0" providerId="LiveId" clId="{C292E02F-6FF0-460A-B532-EC7A9DB90B68}" dt="2024-06-13T19:52:45.698" v="715" actId="14100"/>
          <ac:spMkLst>
            <pc:docMk/>
            <pc:sldMk cId="1938945783" sldId="317"/>
            <ac:spMk id="14" creationId="{D1D13BF7-8094-AAF3-FD3A-8DC188655555}"/>
          </ac:spMkLst>
        </pc:spChg>
        <pc:spChg chg="add mod">
          <ac:chgData name="romina flores peña" userId="5e0e40f00a580ba0" providerId="LiveId" clId="{C292E02F-6FF0-460A-B532-EC7A9DB90B68}" dt="2024-06-13T19:52:51.252" v="718" actId="14100"/>
          <ac:spMkLst>
            <pc:docMk/>
            <pc:sldMk cId="1938945783" sldId="317"/>
            <ac:spMk id="15" creationId="{DC962DBE-AE42-0F70-CCC4-EB33E478AEF2}"/>
          </ac:spMkLst>
        </pc:spChg>
        <pc:spChg chg="add mod">
          <ac:chgData name="romina flores peña" userId="5e0e40f00a580ba0" providerId="LiveId" clId="{C292E02F-6FF0-460A-B532-EC7A9DB90B68}" dt="2024-06-13T19:53:18.334" v="722" actId="208"/>
          <ac:spMkLst>
            <pc:docMk/>
            <pc:sldMk cId="1938945783" sldId="317"/>
            <ac:spMk id="16" creationId="{0EFAAF7A-7108-69B2-B4FB-0649F04CAC13}"/>
          </ac:spMkLst>
        </pc:spChg>
        <pc:spChg chg="add mod">
          <ac:chgData name="romina flores peña" userId="5e0e40f00a580ba0" providerId="LiveId" clId="{C292E02F-6FF0-460A-B532-EC7A9DB90B68}" dt="2024-06-13T19:53:25.412" v="724" actId="1076"/>
          <ac:spMkLst>
            <pc:docMk/>
            <pc:sldMk cId="1938945783" sldId="317"/>
            <ac:spMk id="17" creationId="{2DA9538B-3370-FE8E-6AF1-B8C10926AA9D}"/>
          </ac:spMkLst>
        </pc:spChg>
        <pc:spChg chg="add mod">
          <ac:chgData name="romina flores peña" userId="5e0e40f00a580ba0" providerId="LiveId" clId="{C292E02F-6FF0-460A-B532-EC7A9DB90B68}" dt="2024-06-13T19:53:28.147" v="726" actId="1076"/>
          <ac:spMkLst>
            <pc:docMk/>
            <pc:sldMk cId="1938945783" sldId="317"/>
            <ac:spMk id="18" creationId="{BA55C17E-6B19-D26E-C1C5-9E7E9C4616C8}"/>
          </ac:spMkLst>
        </pc:spChg>
        <pc:picChg chg="del">
          <ac:chgData name="romina flores peña" userId="5e0e40f00a580ba0" providerId="LiveId" clId="{C292E02F-6FF0-460A-B532-EC7A9DB90B68}" dt="2024-06-13T19:28:04.586" v="118" actId="478"/>
          <ac:picMkLst>
            <pc:docMk/>
            <pc:sldMk cId="1938945783" sldId="317"/>
            <ac:picMk id="6" creationId="{FB13AD32-05FC-2F5E-E6DF-95B7301A86EB}"/>
          </ac:picMkLst>
        </pc:picChg>
        <pc:picChg chg="add mod">
          <ac:chgData name="romina flores peña" userId="5e0e40f00a580ba0" providerId="LiveId" clId="{C292E02F-6FF0-460A-B532-EC7A9DB90B68}" dt="2024-06-13T19:52:14.861" v="699"/>
          <ac:picMkLst>
            <pc:docMk/>
            <pc:sldMk cId="1938945783" sldId="317"/>
            <ac:picMk id="2050" creationId="{86DBC0B8-8047-B8C6-1750-A1DDE6B36867}"/>
          </ac:picMkLst>
        </pc:picChg>
      </pc:sldChg>
      <pc:sldChg chg="addSp modSp add mod ord">
        <pc:chgData name="romina flores peña" userId="5e0e40f00a580ba0" providerId="LiveId" clId="{C292E02F-6FF0-460A-B532-EC7A9DB90B68}" dt="2024-06-13T19:39:16.475" v="334" actId="1076"/>
        <pc:sldMkLst>
          <pc:docMk/>
          <pc:sldMk cId="3389977614" sldId="318"/>
        </pc:sldMkLst>
        <pc:spChg chg="add mod">
          <ac:chgData name="romina flores peña" userId="5e0e40f00a580ba0" providerId="LiveId" clId="{C292E02F-6FF0-460A-B532-EC7A9DB90B68}" dt="2024-06-13T19:38:09.489" v="299" actId="1076"/>
          <ac:spMkLst>
            <pc:docMk/>
            <pc:sldMk cId="3389977614" sldId="318"/>
            <ac:spMk id="5" creationId="{2D45A227-BEBB-DEB6-2A3F-160141F80473}"/>
          </ac:spMkLst>
        </pc:spChg>
        <pc:spChg chg="add mod">
          <ac:chgData name="romina flores peña" userId="5e0e40f00a580ba0" providerId="LiveId" clId="{C292E02F-6FF0-460A-B532-EC7A9DB90B68}" dt="2024-06-13T19:38:09.489" v="299" actId="1076"/>
          <ac:spMkLst>
            <pc:docMk/>
            <pc:sldMk cId="3389977614" sldId="318"/>
            <ac:spMk id="6" creationId="{188ECC09-467F-94AC-91CA-993D02D67249}"/>
          </ac:spMkLst>
        </pc:spChg>
        <pc:spChg chg="add mod">
          <ac:chgData name="romina flores peña" userId="5e0e40f00a580ba0" providerId="LiveId" clId="{C292E02F-6FF0-460A-B532-EC7A9DB90B68}" dt="2024-06-13T19:38:09.489" v="299" actId="1076"/>
          <ac:spMkLst>
            <pc:docMk/>
            <pc:sldMk cId="3389977614" sldId="318"/>
            <ac:spMk id="7" creationId="{133D5430-3471-207D-41AF-330C179D08F1}"/>
          </ac:spMkLst>
        </pc:spChg>
        <pc:spChg chg="add mod">
          <ac:chgData name="romina flores peña" userId="5e0e40f00a580ba0" providerId="LiveId" clId="{C292E02F-6FF0-460A-B532-EC7A9DB90B68}" dt="2024-06-13T19:38:55.518" v="314" actId="123"/>
          <ac:spMkLst>
            <pc:docMk/>
            <pc:sldMk cId="3389977614" sldId="318"/>
            <ac:spMk id="8" creationId="{FCFDB798-77F9-93A9-6704-BE8C1209D75B}"/>
          </ac:spMkLst>
        </pc:spChg>
        <pc:spChg chg="add mod">
          <ac:chgData name="romina flores peña" userId="5e0e40f00a580ba0" providerId="LiveId" clId="{C292E02F-6FF0-460A-B532-EC7A9DB90B68}" dt="2024-06-13T19:39:16.475" v="334" actId="1076"/>
          <ac:spMkLst>
            <pc:docMk/>
            <pc:sldMk cId="3389977614" sldId="318"/>
            <ac:spMk id="9" creationId="{450099A1-8C90-1253-78DB-FE689524D55D}"/>
          </ac:spMkLst>
        </pc:spChg>
        <pc:picChg chg="add mod">
          <ac:chgData name="romina flores peña" userId="5e0e40f00a580ba0" providerId="LiveId" clId="{C292E02F-6FF0-460A-B532-EC7A9DB90B68}" dt="2024-06-13T19:38:09.489" v="299" actId="1076"/>
          <ac:picMkLst>
            <pc:docMk/>
            <pc:sldMk cId="3389977614" sldId="318"/>
            <ac:picMk id="3" creationId="{431481DB-5927-3C4E-9929-58F85D28C605}"/>
          </ac:picMkLst>
        </pc:picChg>
      </pc:sldChg>
      <pc:sldChg chg="addSp delSp modSp add mod">
        <pc:chgData name="romina flores peña" userId="5e0e40f00a580ba0" providerId="LiveId" clId="{C292E02F-6FF0-460A-B532-EC7A9DB90B68}" dt="2024-06-13T19:34:22.826" v="156" actId="1076"/>
        <pc:sldMkLst>
          <pc:docMk/>
          <pc:sldMk cId="233005795" sldId="319"/>
        </pc:sldMkLst>
        <pc:spChg chg="del">
          <ac:chgData name="romina flores peña" userId="5e0e40f00a580ba0" providerId="LiveId" clId="{C292E02F-6FF0-460A-B532-EC7A9DB90B68}" dt="2024-06-13T19:32:33.833" v="137" actId="478"/>
          <ac:spMkLst>
            <pc:docMk/>
            <pc:sldMk cId="233005795" sldId="319"/>
            <ac:spMk id="5" creationId="{2D45A227-BEBB-DEB6-2A3F-160141F80473}"/>
          </ac:spMkLst>
        </pc:spChg>
        <pc:spChg chg="del">
          <ac:chgData name="romina flores peña" userId="5e0e40f00a580ba0" providerId="LiveId" clId="{C292E02F-6FF0-460A-B532-EC7A9DB90B68}" dt="2024-06-13T19:32:32.130" v="136" actId="478"/>
          <ac:spMkLst>
            <pc:docMk/>
            <pc:sldMk cId="233005795" sldId="319"/>
            <ac:spMk id="6" creationId="{188ECC09-467F-94AC-91CA-993D02D67249}"/>
          </ac:spMkLst>
        </pc:spChg>
        <pc:spChg chg="del">
          <ac:chgData name="romina flores peña" userId="5e0e40f00a580ba0" providerId="LiveId" clId="{C292E02F-6FF0-460A-B532-EC7A9DB90B68}" dt="2024-06-13T19:32:29.646" v="135" actId="478"/>
          <ac:spMkLst>
            <pc:docMk/>
            <pc:sldMk cId="233005795" sldId="319"/>
            <ac:spMk id="7" creationId="{133D5430-3471-207D-41AF-330C179D08F1}"/>
          </ac:spMkLst>
        </pc:spChg>
        <pc:spChg chg="add mod">
          <ac:chgData name="romina flores peña" userId="5e0e40f00a580ba0" providerId="LiveId" clId="{C292E02F-6FF0-460A-B532-EC7A9DB90B68}" dt="2024-06-13T19:33:22.291" v="145" actId="1076"/>
          <ac:spMkLst>
            <pc:docMk/>
            <pc:sldMk cId="233005795" sldId="319"/>
            <ac:spMk id="9" creationId="{4780F1C0-D26E-47FB-B8E0-02A8F0483D30}"/>
          </ac:spMkLst>
        </pc:spChg>
        <pc:spChg chg="add mod">
          <ac:chgData name="romina flores peña" userId="5e0e40f00a580ba0" providerId="LiveId" clId="{C292E02F-6FF0-460A-B532-EC7A9DB90B68}" dt="2024-06-13T19:33:26.415" v="147" actId="1076"/>
          <ac:spMkLst>
            <pc:docMk/>
            <pc:sldMk cId="233005795" sldId="319"/>
            <ac:spMk id="10" creationId="{F2E44AC7-620C-18B9-EF50-9E6164B56872}"/>
          </ac:spMkLst>
        </pc:spChg>
        <pc:spChg chg="add mod">
          <ac:chgData name="romina flores peña" userId="5e0e40f00a580ba0" providerId="LiveId" clId="{C292E02F-6FF0-460A-B532-EC7A9DB90B68}" dt="2024-06-13T19:33:43.546" v="152" actId="1076"/>
          <ac:spMkLst>
            <pc:docMk/>
            <pc:sldMk cId="233005795" sldId="319"/>
            <ac:spMk id="11" creationId="{C71A6EC6-9CC6-ECB5-6B00-3038DCD8884A}"/>
          </ac:spMkLst>
        </pc:spChg>
        <pc:spChg chg="add mod">
          <ac:chgData name="romina flores peña" userId="5e0e40f00a580ba0" providerId="LiveId" clId="{C292E02F-6FF0-460A-B532-EC7A9DB90B68}" dt="2024-06-13T19:34:22.826" v="156" actId="1076"/>
          <ac:spMkLst>
            <pc:docMk/>
            <pc:sldMk cId="233005795" sldId="319"/>
            <ac:spMk id="14" creationId="{40EBED0C-AAC4-BEA8-67EA-790ECF56B4AF}"/>
          </ac:spMkLst>
        </pc:spChg>
        <pc:picChg chg="del">
          <ac:chgData name="romina flores peña" userId="5e0e40f00a580ba0" providerId="LiveId" clId="{C292E02F-6FF0-460A-B532-EC7A9DB90B68}" dt="2024-06-13T19:32:35.065" v="138" actId="478"/>
          <ac:picMkLst>
            <pc:docMk/>
            <pc:sldMk cId="233005795" sldId="319"/>
            <ac:picMk id="3" creationId="{431481DB-5927-3C4E-9929-58F85D28C605}"/>
          </ac:picMkLst>
        </pc:picChg>
        <pc:picChg chg="add mod">
          <ac:chgData name="romina flores peña" userId="5e0e40f00a580ba0" providerId="LiveId" clId="{C292E02F-6FF0-460A-B532-EC7A9DB90B68}" dt="2024-06-13T19:33:08.679" v="141" actId="1076"/>
          <ac:picMkLst>
            <pc:docMk/>
            <pc:sldMk cId="233005795" sldId="319"/>
            <ac:picMk id="8" creationId="{77FB8957-5243-1E7B-BDE8-0C28374DCB24}"/>
          </ac:picMkLst>
        </pc:picChg>
        <pc:picChg chg="add mod">
          <ac:chgData name="romina flores peña" userId="5e0e40f00a580ba0" providerId="LiveId" clId="{C292E02F-6FF0-460A-B532-EC7A9DB90B68}" dt="2024-06-13T19:34:12.812" v="154" actId="1076"/>
          <ac:picMkLst>
            <pc:docMk/>
            <pc:sldMk cId="233005795" sldId="319"/>
            <ac:picMk id="13" creationId="{980B034E-B7B3-E032-A01D-6FB3A2682F74}"/>
          </ac:picMkLst>
        </pc:picChg>
      </pc:sldChg>
      <pc:sldChg chg="addSp delSp modSp add mod">
        <pc:chgData name="romina flores peña" userId="5e0e40f00a580ba0" providerId="LiveId" clId="{C292E02F-6FF0-460A-B532-EC7A9DB90B68}" dt="2024-06-13T19:41:25.693" v="349" actId="1035"/>
        <pc:sldMkLst>
          <pc:docMk/>
          <pc:sldMk cId="951843688" sldId="320"/>
        </pc:sldMkLst>
        <pc:spChg chg="add mod">
          <ac:chgData name="romina flores peña" userId="5e0e40f00a580ba0" providerId="LiveId" clId="{C292E02F-6FF0-460A-B532-EC7A9DB90B68}" dt="2024-06-13T19:41:04.240" v="342" actId="1076"/>
          <ac:spMkLst>
            <pc:docMk/>
            <pc:sldMk cId="951843688" sldId="320"/>
            <ac:spMk id="5" creationId="{FA4FCBC3-9E49-69D7-30CC-11E4E403DE7C}"/>
          </ac:spMkLst>
        </pc:spChg>
        <pc:spChg chg="add mod">
          <ac:chgData name="romina flores peña" userId="5e0e40f00a580ba0" providerId="LiveId" clId="{C292E02F-6FF0-460A-B532-EC7A9DB90B68}" dt="2024-06-13T19:41:12.763" v="344" actId="1076"/>
          <ac:spMkLst>
            <pc:docMk/>
            <pc:sldMk cId="951843688" sldId="320"/>
            <ac:spMk id="6" creationId="{956B1FA8-6236-37D3-2A1C-D6BD409A6C4E}"/>
          </ac:spMkLst>
        </pc:spChg>
        <pc:spChg chg="add mod">
          <ac:chgData name="romina flores peña" userId="5e0e40f00a580ba0" providerId="LiveId" clId="{C292E02F-6FF0-460A-B532-EC7A9DB90B68}" dt="2024-06-13T19:41:25.693" v="349" actId="1035"/>
          <ac:spMkLst>
            <pc:docMk/>
            <pc:sldMk cId="951843688" sldId="320"/>
            <ac:spMk id="7" creationId="{9B169426-E4AD-7A15-7460-97EAA97A4540}"/>
          </ac:spMkLst>
        </pc:spChg>
        <pc:spChg chg="del">
          <ac:chgData name="romina flores peña" userId="5e0e40f00a580ba0" providerId="LiveId" clId="{C292E02F-6FF0-460A-B532-EC7A9DB90B68}" dt="2024-06-13T19:34:35.030" v="160" actId="478"/>
          <ac:spMkLst>
            <pc:docMk/>
            <pc:sldMk cId="951843688" sldId="320"/>
            <ac:spMk id="9" creationId="{4780F1C0-D26E-47FB-B8E0-02A8F0483D30}"/>
          </ac:spMkLst>
        </pc:spChg>
        <pc:spChg chg="del">
          <ac:chgData name="romina flores peña" userId="5e0e40f00a580ba0" providerId="LiveId" clId="{C292E02F-6FF0-460A-B532-EC7A9DB90B68}" dt="2024-06-13T19:34:33.997" v="159" actId="478"/>
          <ac:spMkLst>
            <pc:docMk/>
            <pc:sldMk cId="951843688" sldId="320"/>
            <ac:spMk id="10" creationId="{F2E44AC7-620C-18B9-EF50-9E6164B56872}"/>
          </ac:spMkLst>
        </pc:spChg>
        <pc:spChg chg="del">
          <ac:chgData name="romina flores peña" userId="5e0e40f00a580ba0" providerId="LiveId" clId="{C292E02F-6FF0-460A-B532-EC7A9DB90B68}" dt="2024-06-13T19:34:32.304" v="158" actId="478"/>
          <ac:spMkLst>
            <pc:docMk/>
            <pc:sldMk cId="951843688" sldId="320"/>
            <ac:spMk id="11" creationId="{C71A6EC6-9CC6-ECB5-6B00-3038DCD8884A}"/>
          </ac:spMkLst>
        </pc:spChg>
        <pc:spChg chg="del">
          <ac:chgData name="romina flores peña" userId="5e0e40f00a580ba0" providerId="LiveId" clId="{C292E02F-6FF0-460A-B532-EC7A9DB90B68}" dt="2024-06-13T19:34:36.224" v="161" actId="478"/>
          <ac:spMkLst>
            <pc:docMk/>
            <pc:sldMk cId="951843688" sldId="320"/>
            <ac:spMk id="14" creationId="{40EBED0C-AAC4-BEA8-67EA-790ECF56B4AF}"/>
          </ac:spMkLst>
        </pc:spChg>
        <pc:picChg chg="add mod">
          <ac:chgData name="romina flores peña" userId="5e0e40f00a580ba0" providerId="LiveId" clId="{C292E02F-6FF0-460A-B532-EC7A9DB90B68}" dt="2024-06-13T19:40:47.821" v="339" actId="1076"/>
          <ac:picMkLst>
            <pc:docMk/>
            <pc:sldMk cId="951843688" sldId="320"/>
            <ac:picMk id="3" creationId="{37367F7C-3727-0490-A888-C13038B5E1F0}"/>
          </ac:picMkLst>
        </pc:picChg>
        <pc:picChg chg="del">
          <ac:chgData name="romina flores peña" userId="5e0e40f00a580ba0" providerId="LiveId" clId="{C292E02F-6FF0-460A-B532-EC7A9DB90B68}" dt="2024-06-13T19:34:36.836" v="162" actId="478"/>
          <ac:picMkLst>
            <pc:docMk/>
            <pc:sldMk cId="951843688" sldId="320"/>
            <ac:picMk id="8" creationId="{77FB8957-5243-1E7B-BDE8-0C28374DCB24}"/>
          </ac:picMkLst>
        </pc:picChg>
        <pc:picChg chg="del">
          <ac:chgData name="romina flores peña" userId="5e0e40f00a580ba0" providerId="LiveId" clId="{C292E02F-6FF0-460A-B532-EC7A9DB90B68}" dt="2024-06-13T19:34:37.251" v="163" actId="478"/>
          <ac:picMkLst>
            <pc:docMk/>
            <pc:sldMk cId="951843688" sldId="320"/>
            <ac:picMk id="13" creationId="{980B034E-B7B3-E032-A01D-6FB3A2682F74}"/>
          </ac:picMkLst>
        </pc:picChg>
      </pc:sldChg>
      <pc:sldChg chg="addSp delSp modSp add mod">
        <pc:chgData name="romina flores peña" userId="5e0e40f00a580ba0" providerId="LiveId" clId="{C292E02F-6FF0-460A-B532-EC7A9DB90B68}" dt="2024-06-13T19:50:26.427" v="678" actId="20577"/>
        <pc:sldMkLst>
          <pc:docMk/>
          <pc:sldMk cId="3378735787" sldId="321"/>
        </pc:sldMkLst>
        <pc:spChg chg="add mod">
          <ac:chgData name="romina flores peña" userId="5e0e40f00a580ba0" providerId="LiveId" clId="{C292E02F-6FF0-460A-B532-EC7A9DB90B68}" dt="2024-06-13T19:48:17.675" v="504" actId="20577"/>
          <ac:spMkLst>
            <pc:docMk/>
            <pc:sldMk cId="3378735787" sldId="321"/>
            <ac:spMk id="2" creationId="{B5CA16D6-4786-7937-F877-6EABD59093A4}"/>
          </ac:spMkLst>
        </pc:spChg>
        <pc:spChg chg="del">
          <ac:chgData name="romina flores peña" userId="5e0e40f00a580ba0" providerId="LiveId" clId="{C292E02F-6FF0-460A-B532-EC7A9DB90B68}" dt="2024-06-13T19:41:43.769" v="355" actId="478"/>
          <ac:spMkLst>
            <pc:docMk/>
            <pc:sldMk cId="3378735787" sldId="321"/>
            <ac:spMk id="5" creationId="{FA4FCBC3-9E49-69D7-30CC-11E4E403DE7C}"/>
          </ac:spMkLst>
        </pc:spChg>
        <pc:spChg chg="del">
          <ac:chgData name="romina flores peña" userId="5e0e40f00a580ba0" providerId="LiveId" clId="{C292E02F-6FF0-460A-B532-EC7A9DB90B68}" dt="2024-06-13T19:41:41.534" v="354" actId="478"/>
          <ac:spMkLst>
            <pc:docMk/>
            <pc:sldMk cId="3378735787" sldId="321"/>
            <ac:spMk id="6" creationId="{956B1FA8-6236-37D3-2A1C-D6BD409A6C4E}"/>
          </ac:spMkLst>
        </pc:spChg>
        <pc:spChg chg="del mod">
          <ac:chgData name="romina flores peña" userId="5e0e40f00a580ba0" providerId="LiveId" clId="{C292E02F-6FF0-460A-B532-EC7A9DB90B68}" dt="2024-06-13T19:41:37.573" v="352" actId="478"/>
          <ac:spMkLst>
            <pc:docMk/>
            <pc:sldMk cId="3378735787" sldId="321"/>
            <ac:spMk id="7" creationId="{9B169426-E4AD-7A15-7460-97EAA97A4540}"/>
          </ac:spMkLst>
        </pc:spChg>
        <pc:spChg chg="add mod">
          <ac:chgData name="romina flores peña" userId="5e0e40f00a580ba0" providerId="LiveId" clId="{C292E02F-6FF0-460A-B532-EC7A9DB90B68}" dt="2024-06-13T19:49:02.883" v="598" actId="20577"/>
          <ac:spMkLst>
            <pc:docMk/>
            <pc:sldMk cId="3378735787" sldId="321"/>
            <ac:spMk id="8" creationId="{0A67846F-8DF7-E12D-165E-ACE887E21685}"/>
          </ac:spMkLst>
        </pc:spChg>
        <pc:spChg chg="add mod">
          <ac:chgData name="romina flores peña" userId="5e0e40f00a580ba0" providerId="LiveId" clId="{C292E02F-6FF0-460A-B532-EC7A9DB90B68}" dt="2024-06-13T19:49:50.730" v="610" actId="207"/>
          <ac:spMkLst>
            <pc:docMk/>
            <pc:sldMk cId="3378735787" sldId="321"/>
            <ac:spMk id="9" creationId="{AC29025C-AF3A-32CE-1B99-94478AA9EE65}"/>
          </ac:spMkLst>
        </pc:spChg>
        <pc:spChg chg="add mod">
          <ac:chgData name="romina flores peña" userId="5e0e40f00a580ba0" providerId="LiveId" clId="{C292E02F-6FF0-460A-B532-EC7A9DB90B68}" dt="2024-06-13T19:50:26.427" v="678" actId="20577"/>
          <ac:spMkLst>
            <pc:docMk/>
            <pc:sldMk cId="3378735787" sldId="321"/>
            <ac:spMk id="10" creationId="{F033B3FE-21EF-3F01-869F-652E33055856}"/>
          </ac:spMkLst>
        </pc:spChg>
        <pc:picChg chg="del">
          <ac:chgData name="romina flores peña" userId="5e0e40f00a580ba0" providerId="LiveId" clId="{C292E02F-6FF0-460A-B532-EC7A9DB90B68}" dt="2024-06-13T19:41:39.832" v="353" actId="478"/>
          <ac:picMkLst>
            <pc:docMk/>
            <pc:sldMk cId="3378735787" sldId="321"/>
            <ac:picMk id="3" creationId="{37367F7C-3727-0490-A888-C13038B5E1F0}"/>
          </ac:picMkLst>
        </pc:picChg>
      </pc:sldChg>
      <pc:sldChg chg="add del">
        <pc:chgData name="romina flores peña" userId="5e0e40f00a580ba0" providerId="LiveId" clId="{C292E02F-6FF0-460A-B532-EC7A9DB90B68}" dt="2024-06-13T19:53:05.813" v="719" actId="2696"/>
        <pc:sldMkLst>
          <pc:docMk/>
          <pc:sldMk cId="3348103656" sldId="3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13/06/2024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6904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543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13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7753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935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7990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1827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3280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891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288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0700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551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2666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7021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342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45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988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759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369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846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9104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63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13/06/2024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‹Nº›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4" y="1475234"/>
            <a:ext cx="3639199" cy="2901694"/>
          </a:xfrm>
        </p:spPr>
        <p:txBody>
          <a:bodyPr rtlCol="0" anchor="b">
            <a:normAutofit/>
          </a:bodyPr>
          <a:lstStyle/>
          <a:p>
            <a:r>
              <a:rPr lang="es-MX" sz="2800" b="1" dirty="0">
                <a:solidFill>
                  <a:schemeClr val="tx1"/>
                </a:solidFill>
              </a:rPr>
              <a:t>Retroalimentación Biología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es-MX" sz="1600" dirty="0" err="1"/>
              <a:t>m.c</a:t>
            </a:r>
            <a:r>
              <a:rPr lang="es-MX" sz="1600" dirty="0"/>
              <a:t>. maría romina flores peña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B3D59AF-0D6F-BE67-39F4-144B01D26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35" y="709178"/>
            <a:ext cx="10171058" cy="47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9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48E3A9-0D93-85F7-B1C8-3023A56EE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456" y="222870"/>
            <a:ext cx="8204127" cy="617273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3649D08-8BB1-B1D7-B6F0-C05FD9B8E0C1}"/>
              </a:ext>
            </a:extLst>
          </p:cNvPr>
          <p:cNvSpPr/>
          <p:nvPr/>
        </p:nvSpPr>
        <p:spPr>
          <a:xfrm>
            <a:off x="1081825" y="1519707"/>
            <a:ext cx="1081826" cy="1133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85D421-055E-8DA5-8A6B-D15246B39972}"/>
              </a:ext>
            </a:extLst>
          </p:cNvPr>
          <p:cNvSpPr/>
          <p:nvPr/>
        </p:nvSpPr>
        <p:spPr>
          <a:xfrm>
            <a:off x="10144544" y="1401651"/>
            <a:ext cx="1081826" cy="1133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54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84E25A3-093C-9A8E-9CF8-52E61C869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827" y="257577"/>
            <a:ext cx="9992166" cy="54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9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F27E6-E64C-ED1F-ADA2-1E7B7B592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95" y="523798"/>
            <a:ext cx="9580410" cy="58104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738602-E167-1203-1509-9B3FD30D8403}"/>
              </a:ext>
            </a:extLst>
          </p:cNvPr>
          <p:cNvSpPr/>
          <p:nvPr/>
        </p:nvSpPr>
        <p:spPr>
          <a:xfrm>
            <a:off x="10886205" y="16978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45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09E961-1FF7-4381-CD19-E91DA4A94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94" b="4843"/>
          <a:stretch/>
        </p:blipFill>
        <p:spPr>
          <a:xfrm>
            <a:off x="1400917" y="0"/>
            <a:ext cx="9397989" cy="63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7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141A1E-3496-C109-90E4-E6B1DC786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163" y="0"/>
            <a:ext cx="6637869" cy="63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13AD32-05FC-2F5E-E6DF-95B7301A8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95" y="119570"/>
            <a:ext cx="9821551" cy="483393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EE55CC1-120D-192A-26B7-D53B2D879358}"/>
              </a:ext>
            </a:extLst>
          </p:cNvPr>
          <p:cNvSpPr/>
          <p:nvPr/>
        </p:nvSpPr>
        <p:spPr>
          <a:xfrm>
            <a:off x="1305795" y="119570"/>
            <a:ext cx="548763" cy="3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90CBE95-391C-B998-5ADB-6B0F037993AF}"/>
              </a:ext>
            </a:extLst>
          </p:cNvPr>
          <p:cNvSpPr/>
          <p:nvPr/>
        </p:nvSpPr>
        <p:spPr>
          <a:xfrm>
            <a:off x="1183813" y="1765635"/>
            <a:ext cx="548763" cy="3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7EA67D7-5F81-987E-06BF-44D11387CD26}"/>
              </a:ext>
            </a:extLst>
          </p:cNvPr>
          <p:cNvSpPr/>
          <p:nvPr/>
        </p:nvSpPr>
        <p:spPr>
          <a:xfrm>
            <a:off x="1205645" y="3335041"/>
            <a:ext cx="548763" cy="3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C92BD9-5DA0-5296-8C0D-0A8D9C33DE2A}"/>
              </a:ext>
            </a:extLst>
          </p:cNvPr>
          <p:cNvSpPr txBox="1"/>
          <p:nvPr/>
        </p:nvSpPr>
        <p:spPr>
          <a:xfrm>
            <a:off x="1435993" y="4981106"/>
            <a:ext cx="9459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highlight>
                  <a:srgbClr val="FFFFFF"/>
                </a:highlight>
                <a:latin typeface="arial" panose="020B0604020202020204" pitchFamily="34" charset="0"/>
              </a:rPr>
              <a:t>H</a:t>
            </a:r>
            <a:r>
              <a:rPr lang="es-E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ace referencia a una relación de amor y de cariño, que es establecida entre dos personas.</a:t>
            </a:r>
            <a:endParaRPr lang="es-MX" sz="2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5F9EC02-ADE0-55D9-52DF-A8B1C4E83343}"/>
              </a:ext>
            </a:extLst>
          </p:cNvPr>
          <p:cNvSpPr txBox="1"/>
          <p:nvPr/>
        </p:nvSpPr>
        <p:spPr>
          <a:xfrm>
            <a:off x="1435993" y="5662001"/>
            <a:ext cx="9459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ighlight>
                  <a:srgbClr val="FFFFFF"/>
                </a:highlight>
                <a:latin typeface="arial" panose="020B0604020202020204" pitchFamily="34" charset="0"/>
              </a:rPr>
              <a:t>A) Vínculos afectivos                 B) Relaciones                  C) Erotismo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0663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1481DB-5927-3C4E-9929-58F85D28C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840" y="181736"/>
            <a:ext cx="9948245" cy="46864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D45A227-BEBB-DEB6-2A3F-160141F80473}"/>
              </a:ext>
            </a:extLst>
          </p:cNvPr>
          <p:cNvSpPr/>
          <p:nvPr/>
        </p:nvSpPr>
        <p:spPr>
          <a:xfrm>
            <a:off x="1277840" y="121002"/>
            <a:ext cx="548763" cy="3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88ECC09-467F-94AC-91CA-993D02D67249}"/>
              </a:ext>
            </a:extLst>
          </p:cNvPr>
          <p:cNvSpPr/>
          <p:nvPr/>
        </p:nvSpPr>
        <p:spPr>
          <a:xfrm>
            <a:off x="1261036" y="1720678"/>
            <a:ext cx="548763" cy="3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33D5430-3471-207D-41AF-330C179D08F1}"/>
              </a:ext>
            </a:extLst>
          </p:cNvPr>
          <p:cNvSpPr/>
          <p:nvPr/>
        </p:nvSpPr>
        <p:spPr>
          <a:xfrm>
            <a:off x="1299673" y="3320354"/>
            <a:ext cx="548763" cy="3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FDB798-77F9-93A9-6704-BE8C1209D75B}"/>
              </a:ext>
            </a:extLst>
          </p:cNvPr>
          <p:cNvSpPr txBox="1"/>
          <p:nvPr/>
        </p:nvSpPr>
        <p:spPr>
          <a:xfrm>
            <a:off x="1552221" y="5023440"/>
            <a:ext cx="9459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highlight>
                  <a:srgbClr val="FFFFFF"/>
                </a:highlight>
                <a:latin typeface="arial" panose="020B0604020202020204" pitchFamily="34" charset="0"/>
              </a:rPr>
              <a:t>E</a:t>
            </a:r>
            <a:r>
              <a:rPr lang="es-E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 la capacidad que tenemos los seres humanos de sentir y provocar deseo y placer sexual. Hace referencia a la expresión de lo que es sexual.</a:t>
            </a:r>
            <a:endParaRPr lang="es-MX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0099A1-8C90-1253-78DB-FE689524D55D}"/>
              </a:ext>
            </a:extLst>
          </p:cNvPr>
          <p:cNvSpPr txBox="1"/>
          <p:nvPr/>
        </p:nvSpPr>
        <p:spPr>
          <a:xfrm>
            <a:off x="1522195" y="5819762"/>
            <a:ext cx="9459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ighlight>
                  <a:srgbClr val="FFFFFF"/>
                </a:highlight>
                <a:latin typeface="arial" panose="020B0604020202020204" pitchFamily="34" charset="0"/>
              </a:rPr>
              <a:t>A) Vínculos afectivos                 B) Relaciones                  C) Erotismo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38997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FB8957-5243-1E7B-BDE8-0C28374DC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94448" cy="63916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780F1C0-D26E-47FB-B8E0-02A8F0483D30}"/>
              </a:ext>
            </a:extLst>
          </p:cNvPr>
          <p:cNvSpPr/>
          <p:nvPr/>
        </p:nvSpPr>
        <p:spPr>
          <a:xfrm>
            <a:off x="108061" y="0"/>
            <a:ext cx="339880" cy="25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2E44AC7-620C-18B9-EF50-9E6164B56872}"/>
              </a:ext>
            </a:extLst>
          </p:cNvPr>
          <p:cNvSpPr/>
          <p:nvPr/>
        </p:nvSpPr>
        <p:spPr>
          <a:xfrm>
            <a:off x="108061" y="2181621"/>
            <a:ext cx="339880" cy="25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71A6EC6-9CC6-ECB5-6B00-3038DCD8884A}"/>
              </a:ext>
            </a:extLst>
          </p:cNvPr>
          <p:cNvSpPr/>
          <p:nvPr/>
        </p:nvSpPr>
        <p:spPr>
          <a:xfrm>
            <a:off x="108061" y="4297651"/>
            <a:ext cx="339880" cy="25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80B034E-B7B3-E032-A01D-6FB3A2682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448" y="0"/>
            <a:ext cx="5963482" cy="213389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0EBED0C-AAC4-BEA8-67EA-790ECF56B4AF}"/>
              </a:ext>
            </a:extLst>
          </p:cNvPr>
          <p:cNvSpPr/>
          <p:nvPr/>
        </p:nvSpPr>
        <p:spPr>
          <a:xfrm>
            <a:off x="6307265" y="126243"/>
            <a:ext cx="339880" cy="25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3005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367F7C-3727-0490-A888-C13038B5E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66" y="0"/>
            <a:ext cx="8541994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A4FCBC3-9E49-69D7-30CC-11E4E403DE7C}"/>
              </a:ext>
            </a:extLst>
          </p:cNvPr>
          <p:cNvSpPr/>
          <p:nvPr/>
        </p:nvSpPr>
        <p:spPr>
          <a:xfrm>
            <a:off x="2103866" y="0"/>
            <a:ext cx="548763" cy="3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56B1FA8-6236-37D3-2A1C-D6BD409A6C4E}"/>
              </a:ext>
            </a:extLst>
          </p:cNvPr>
          <p:cNvSpPr/>
          <p:nvPr/>
        </p:nvSpPr>
        <p:spPr>
          <a:xfrm>
            <a:off x="2117639" y="1607080"/>
            <a:ext cx="548763" cy="3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B169426-E4AD-7A15-7460-97EAA97A4540}"/>
              </a:ext>
            </a:extLst>
          </p:cNvPr>
          <p:cNvSpPr/>
          <p:nvPr/>
        </p:nvSpPr>
        <p:spPr>
          <a:xfrm>
            <a:off x="2131412" y="2792817"/>
            <a:ext cx="548763" cy="3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5184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6373B9E-C3DA-BC91-987F-62042B5F4813}"/>
              </a:ext>
            </a:extLst>
          </p:cNvPr>
          <p:cNvSpPr txBox="1"/>
          <p:nvPr/>
        </p:nvSpPr>
        <p:spPr>
          <a:xfrm>
            <a:off x="1159099" y="901521"/>
            <a:ext cx="1001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Amasis MT Pro Black" panose="02040A04050005020304" pitchFamily="18" charset="0"/>
              </a:rPr>
              <a:t>PRIMER PARCIAL</a:t>
            </a:r>
          </a:p>
        </p:txBody>
      </p:sp>
      <p:pic>
        <p:nvPicPr>
          <p:cNvPr id="1028" name="Picture 4" descr="Profesorado de Educación Secundaria en Biología – INSTITUTO DE EDUCACIÓN  SUPERIOR &quot;RENÉ FAVALORO&quot;">
            <a:extLst>
              <a:ext uri="{FF2B5EF4-FFF2-40B4-BE49-F238E27FC236}">
                <a16:creationId xmlns:a16="http://schemas.microsoft.com/office/drawing/2014/main" id="{0D7FAFE2-DCDF-342F-D699-A9551422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81" y="1925074"/>
            <a:ext cx="5753637" cy="431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CA16D6-4786-7937-F877-6EABD59093A4}"/>
              </a:ext>
            </a:extLst>
          </p:cNvPr>
          <p:cNvSpPr txBox="1"/>
          <p:nvPr/>
        </p:nvSpPr>
        <p:spPr>
          <a:xfrm>
            <a:off x="1135855" y="1191522"/>
            <a:ext cx="100902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Los avances tecnológicos en el desarrollo de estos se han producidos en los últimos años abren nuevas perspectivas en el control de las enfermedades infecciosas y en el abordaje de otras patologías como el cáncer u otros trastornos con una base inmunológica.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67846F-8DF7-E12D-165E-ACE887E21685}"/>
              </a:ext>
            </a:extLst>
          </p:cNvPr>
          <p:cNvSpPr txBox="1"/>
          <p:nvPr/>
        </p:nvSpPr>
        <p:spPr>
          <a:xfrm>
            <a:off x="1305795" y="2684238"/>
            <a:ext cx="9459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ighlight>
                  <a:srgbClr val="FFFFFF"/>
                </a:highlight>
                <a:latin typeface="arial" panose="020B0604020202020204" pitchFamily="34" charset="0"/>
              </a:rPr>
              <a:t>A) Medicinas                                 B) Antibióticos                           C) Vacunas</a:t>
            </a:r>
            <a:endParaRPr lang="es-MX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29025C-AF3A-32CE-1B99-94478AA9EE65}"/>
              </a:ext>
            </a:extLst>
          </p:cNvPr>
          <p:cNvSpPr txBox="1"/>
          <p:nvPr/>
        </p:nvSpPr>
        <p:spPr>
          <a:xfrm>
            <a:off x="1135855" y="3222847"/>
            <a:ext cx="10090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 un </a:t>
            </a:r>
            <a:r>
              <a:rPr lang="es-E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instrumento que se utiliza para ampliar objetos pequeños</a:t>
            </a:r>
            <a:r>
              <a:rPr lang="es-E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Algunos microscopios incluso se pueden usar para observar un objeto a nivel celular, lo que permite a los científicos ver la forma de una célula, su núcleo, las mitocondrias y otros orgánulos.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3B3FE-21EF-3F01-869F-652E33055856}"/>
              </a:ext>
            </a:extLst>
          </p:cNvPr>
          <p:cNvSpPr txBox="1"/>
          <p:nvPr/>
        </p:nvSpPr>
        <p:spPr>
          <a:xfrm>
            <a:off x="1366233" y="4430460"/>
            <a:ext cx="9459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ighlight>
                  <a:srgbClr val="FFFFFF"/>
                </a:highlight>
                <a:latin typeface="arial" panose="020B0604020202020204" pitchFamily="34" charset="0"/>
              </a:rPr>
              <a:t>A) Microscopio                            B) Genética                             C) Laboratorio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37873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4BD433-33BD-250B-2107-3B1A3BD95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12" b="1128"/>
          <a:stretch/>
        </p:blipFill>
        <p:spPr>
          <a:xfrm>
            <a:off x="2060610" y="167427"/>
            <a:ext cx="8070779" cy="619473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5220E2F-EBE9-6FC7-F22C-CA626FCAD6B2}"/>
              </a:ext>
            </a:extLst>
          </p:cNvPr>
          <p:cNvSpPr/>
          <p:nvPr/>
        </p:nvSpPr>
        <p:spPr>
          <a:xfrm>
            <a:off x="2150772" y="167427"/>
            <a:ext cx="373487" cy="28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DC7BEF1-0BB7-AA7F-5DEF-2D131DF99FCB}"/>
              </a:ext>
            </a:extLst>
          </p:cNvPr>
          <p:cNvSpPr/>
          <p:nvPr/>
        </p:nvSpPr>
        <p:spPr>
          <a:xfrm>
            <a:off x="2957102" y="450757"/>
            <a:ext cx="1086864" cy="32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17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37585A-A5E9-FA29-718C-D44CFD8729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296" b="15493"/>
          <a:stretch/>
        </p:blipFill>
        <p:spPr>
          <a:xfrm>
            <a:off x="2316621" y="5474289"/>
            <a:ext cx="6665279" cy="7738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894F23-EB85-01C3-C7F1-0DD2F365E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50737"/>
          <a:stretch/>
        </p:blipFill>
        <p:spPr>
          <a:xfrm>
            <a:off x="2316622" y="0"/>
            <a:ext cx="6665279" cy="46432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2CAA3D-8EA8-A553-8937-5F6C49829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611" b="43718"/>
          <a:stretch/>
        </p:blipFill>
        <p:spPr>
          <a:xfrm>
            <a:off x="2200713" y="4733754"/>
            <a:ext cx="6890326" cy="6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9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5D842F-96D2-6919-DED2-440243BC8B73}"/>
              </a:ext>
            </a:extLst>
          </p:cNvPr>
          <p:cNvSpPr/>
          <p:nvPr/>
        </p:nvSpPr>
        <p:spPr>
          <a:xfrm>
            <a:off x="965915" y="1545465"/>
            <a:ext cx="339880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Célula animal: qué es, partes y funciones - Resumen con esquemas">
            <a:extLst>
              <a:ext uri="{FF2B5EF4-FFF2-40B4-BE49-F238E27FC236}">
                <a16:creationId xmlns:a16="http://schemas.microsoft.com/office/drawing/2014/main" id="{86DBC0B8-8047-B8C6-1750-A1DDE6B3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3" y="219297"/>
            <a:ext cx="8925059" cy="59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18C7995-A489-BC7C-AD15-6C584CC8E3B9}"/>
              </a:ext>
            </a:extLst>
          </p:cNvPr>
          <p:cNvSpPr/>
          <p:nvPr/>
        </p:nvSpPr>
        <p:spPr>
          <a:xfrm>
            <a:off x="5834129" y="1017431"/>
            <a:ext cx="2781837" cy="643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AA4A698-BD1A-EF6B-4369-B11A237F6E34}"/>
              </a:ext>
            </a:extLst>
          </p:cNvPr>
          <p:cNvSpPr/>
          <p:nvPr/>
        </p:nvSpPr>
        <p:spPr>
          <a:xfrm>
            <a:off x="5834129" y="1801969"/>
            <a:ext cx="1753674" cy="375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F0E820-7F60-508F-4437-37C10F1D9687}"/>
              </a:ext>
            </a:extLst>
          </p:cNvPr>
          <p:cNvSpPr/>
          <p:nvPr/>
        </p:nvSpPr>
        <p:spPr>
          <a:xfrm>
            <a:off x="7263683" y="2246290"/>
            <a:ext cx="1753674" cy="375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F1D9488-A339-BF40-34A5-9F8FFF1201DC}"/>
              </a:ext>
            </a:extLst>
          </p:cNvPr>
          <p:cNvSpPr/>
          <p:nvPr/>
        </p:nvSpPr>
        <p:spPr>
          <a:xfrm>
            <a:off x="8369120" y="2690611"/>
            <a:ext cx="1753674" cy="375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5B00E8-0C05-B14F-317B-D114D6589C17}"/>
              </a:ext>
            </a:extLst>
          </p:cNvPr>
          <p:cNvSpPr/>
          <p:nvPr/>
        </p:nvSpPr>
        <p:spPr>
          <a:xfrm>
            <a:off x="8369120" y="3134932"/>
            <a:ext cx="1753674" cy="375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1E68B1B-AAB0-7B76-D80B-E6E3EBDF5F50}"/>
              </a:ext>
            </a:extLst>
          </p:cNvPr>
          <p:cNvSpPr/>
          <p:nvPr/>
        </p:nvSpPr>
        <p:spPr>
          <a:xfrm>
            <a:off x="8238185" y="3556715"/>
            <a:ext cx="1753674" cy="375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7F7AA87-757C-1403-69D0-9CD2AE4A84C7}"/>
              </a:ext>
            </a:extLst>
          </p:cNvPr>
          <p:cNvSpPr/>
          <p:nvPr/>
        </p:nvSpPr>
        <p:spPr>
          <a:xfrm>
            <a:off x="8238185" y="4019996"/>
            <a:ext cx="1753674" cy="375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D13BF7-8094-AAF3-FD3A-8DC188655555}"/>
              </a:ext>
            </a:extLst>
          </p:cNvPr>
          <p:cNvSpPr/>
          <p:nvPr/>
        </p:nvSpPr>
        <p:spPr>
          <a:xfrm>
            <a:off x="6484510" y="5537559"/>
            <a:ext cx="2389033" cy="375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C962DBE-AE42-0F70-CCC4-EB33E478AEF2}"/>
              </a:ext>
            </a:extLst>
          </p:cNvPr>
          <p:cNvSpPr/>
          <p:nvPr/>
        </p:nvSpPr>
        <p:spPr>
          <a:xfrm>
            <a:off x="3940930" y="5500713"/>
            <a:ext cx="2389033" cy="52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AAF7A-7108-69B2-B4FB-0649F04CAC13}"/>
              </a:ext>
            </a:extLst>
          </p:cNvPr>
          <p:cNvSpPr/>
          <p:nvPr/>
        </p:nvSpPr>
        <p:spPr>
          <a:xfrm>
            <a:off x="1777283" y="5756500"/>
            <a:ext cx="1753674" cy="375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DA9538B-3370-FE8E-6AF1-B8C10926AA9D}"/>
              </a:ext>
            </a:extLst>
          </p:cNvPr>
          <p:cNvSpPr/>
          <p:nvPr/>
        </p:nvSpPr>
        <p:spPr>
          <a:xfrm>
            <a:off x="965916" y="1661375"/>
            <a:ext cx="1753674" cy="375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A55C17E-6B19-D26E-C1C5-9E7E9C4616C8}"/>
              </a:ext>
            </a:extLst>
          </p:cNvPr>
          <p:cNvSpPr/>
          <p:nvPr/>
        </p:nvSpPr>
        <p:spPr>
          <a:xfrm>
            <a:off x="9976831" y="1646349"/>
            <a:ext cx="1753674" cy="375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9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285BE86-A22E-AD45-4EAF-241872EDB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73" y="242051"/>
            <a:ext cx="10290220" cy="58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3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5674EA-16F4-2405-DBC7-127A07E2B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011" y="309603"/>
            <a:ext cx="10063245" cy="594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6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EA17775-DE5B-54B7-C95B-C57AC57C8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417" y="0"/>
            <a:ext cx="8081165" cy="633175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367E700-FBAD-0E94-B6C6-5625A0C5254C}"/>
              </a:ext>
            </a:extLst>
          </p:cNvPr>
          <p:cNvSpPr/>
          <p:nvPr/>
        </p:nvSpPr>
        <p:spPr>
          <a:xfrm>
            <a:off x="1056068" y="1558344"/>
            <a:ext cx="999349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668DC7-39F4-1B17-3639-E1460EC30BC7}"/>
              </a:ext>
            </a:extLst>
          </p:cNvPr>
          <p:cNvSpPr/>
          <p:nvPr/>
        </p:nvSpPr>
        <p:spPr>
          <a:xfrm>
            <a:off x="10136582" y="1414530"/>
            <a:ext cx="999349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67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37D72B-2F96-2C54-70B3-EFD015CC3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39" y="197206"/>
            <a:ext cx="10118502" cy="56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3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B505C2-35AD-9110-49EC-0618DB186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45" y="439783"/>
            <a:ext cx="10324909" cy="52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1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6373B9E-C3DA-BC91-987F-62042B5F4813}"/>
              </a:ext>
            </a:extLst>
          </p:cNvPr>
          <p:cNvSpPr txBox="1"/>
          <p:nvPr/>
        </p:nvSpPr>
        <p:spPr>
          <a:xfrm>
            <a:off x="1159099" y="901521"/>
            <a:ext cx="1001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Amasis MT Pro Black" panose="02040A04050005020304" pitchFamily="18" charset="0"/>
              </a:rPr>
              <a:t>SEGUNDO PARCIAL</a:t>
            </a:r>
          </a:p>
        </p:txBody>
      </p:sp>
      <p:pic>
        <p:nvPicPr>
          <p:cNvPr id="1028" name="Picture 4" descr="Profesorado de Educación Secundaria en Biología – INSTITUTO DE EDUCACIÓN  SUPERIOR &quot;RENÉ FAVALORO&quot;">
            <a:extLst>
              <a:ext uri="{FF2B5EF4-FFF2-40B4-BE49-F238E27FC236}">
                <a16:creationId xmlns:a16="http://schemas.microsoft.com/office/drawing/2014/main" id="{0D7FAFE2-DCDF-342F-D699-A9551422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81" y="1925074"/>
            <a:ext cx="5753637" cy="431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5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67C1D2-C769-052B-8682-8F0D5A7AC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83" y="0"/>
            <a:ext cx="8384145" cy="63386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5066EAF-F052-1894-5F6D-9AE5F49EF1AB}"/>
              </a:ext>
            </a:extLst>
          </p:cNvPr>
          <p:cNvSpPr/>
          <p:nvPr/>
        </p:nvSpPr>
        <p:spPr>
          <a:xfrm>
            <a:off x="914400" y="1584101"/>
            <a:ext cx="914400" cy="1068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098FA51-9806-A997-A359-58B22065A49E}"/>
              </a:ext>
            </a:extLst>
          </p:cNvPr>
          <p:cNvSpPr/>
          <p:nvPr/>
        </p:nvSpPr>
        <p:spPr>
          <a:xfrm>
            <a:off x="10210800" y="1401650"/>
            <a:ext cx="1066800" cy="1068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29196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0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9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0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9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{E42785F8-EA8B-41EB-B11C-7B2F323C1EAA}tf22712842_win32</Template>
  <TotalTime>61</TotalTime>
  <Words>224</Words>
  <Application>Microsoft Office PowerPoint</Application>
  <PresentationFormat>Panorámica</PresentationFormat>
  <Paragraphs>48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Amasis MT Pro Black</vt:lpstr>
      <vt:lpstr>Arial</vt:lpstr>
      <vt:lpstr>Arial</vt:lpstr>
      <vt:lpstr>Bookman Old Style</vt:lpstr>
      <vt:lpstr>Calibri</vt:lpstr>
      <vt:lpstr>Franklin Gothic Book</vt:lpstr>
      <vt:lpstr>1_RetrospectVTI</vt:lpstr>
      <vt:lpstr>Retroalimentación Biología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romina flores peña</dc:creator>
  <cp:lastModifiedBy>romina flores peña</cp:lastModifiedBy>
  <cp:revision>1</cp:revision>
  <dcterms:created xsi:type="dcterms:W3CDTF">2024-06-10T17:38:21Z</dcterms:created>
  <dcterms:modified xsi:type="dcterms:W3CDTF">2024-06-13T19:53:54Z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