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445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84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042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83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17303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390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3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22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88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3160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24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858F20-012B-441B-90E5-B6DFA260719F}" type="datetimeFigureOut">
              <a:rPr lang="es-MX" smtClean="0"/>
              <a:t>23/05/2024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A528D8-7214-4AD9-89A7-75C68AB9B1DC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574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5BF3FA-6038-DC41-52DE-8F96E4F3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65061"/>
          </a:xfrm>
        </p:spPr>
        <p:txBody>
          <a:bodyPr>
            <a:noAutofit/>
          </a:bodyPr>
          <a:lstStyle/>
          <a:p>
            <a:pPr algn="ctr"/>
            <a:r>
              <a:rPr lang="es-MX" sz="4000" dirty="0"/>
              <a:t>Crecimiento, distribución, composición y migración de la población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3BDE19B-9DD2-3286-700A-D936C7FDC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7" y="1701800"/>
            <a:ext cx="10009163" cy="4600526"/>
          </a:xfrm>
        </p:spPr>
      </p:pic>
    </p:spTree>
    <p:extLst>
      <p:ext uri="{BB962C8B-B14F-4D97-AF65-F5344CB8AC3E}">
        <p14:creationId xmlns:p14="http://schemas.microsoft.com/office/powerpoint/2010/main" val="359601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9C320-3B9C-1FF0-8A2A-5BE0D9CD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/>
              <a:t>Conceptos clave.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450D4-0808-0B06-5D4B-F9593FF22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2025"/>
            <a:ext cx="10178322" cy="4627567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Población: Es el número total de individuos de una especie o grupo de seres humanos que habita en un área determinada. </a:t>
            </a:r>
          </a:p>
          <a:p>
            <a:pPr algn="just"/>
            <a:r>
              <a:rPr lang="es-MX" sz="2400" dirty="0"/>
              <a:t>Composición de la población: Son las características demográficas y socioeconómicas de una población. (Urbana y rural).</a:t>
            </a:r>
          </a:p>
          <a:p>
            <a:pPr algn="just"/>
            <a:r>
              <a:rPr lang="es-MX" sz="2400" dirty="0"/>
              <a:t>Crecimiento de la población: Es el cambio de número de individuos de una población durante un periodo de tiempo específico. </a:t>
            </a:r>
          </a:p>
          <a:p>
            <a:pPr algn="just"/>
            <a:r>
              <a:rPr lang="es-MX" sz="2400" dirty="0"/>
              <a:t>Distribución de la población: Describe y analiza como se dispersan los individuos dentro de un área geográfica. </a:t>
            </a:r>
          </a:p>
          <a:p>
            <a:pPr algn="just"/>
            <a:r>
              <a:rPr lang="es-MX" sz="2400" dirty="0"/>
              <a:t>Migración: Es el movimiento de personas de un lugar a otro ya sea en el interior del propio país o fuera de este. </a:t>
            </a:r>
          </a:p>
        </p:txBody>
      </p:sp>
    </p:spTree>
    <p:extLst>
      <p:ext uri="{BB962C8B-B14F-4D97-AF65-F5344CB8AC3E}">
        <p14:creationId xmlns:p14="http://schemas.microsoft.com/office/powerpoint/2010/main" val="337021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29577-8E97-2289-C2EB-D733B5A5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/>
              <a:t>Crecimiento de la población.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56759-1E9C-95C3-1377-A1423C614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463040"/>
            <a:ext cx="5073162" cy="4442460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Tasa de natalidad número de nacimientos por cada 1.000 personas por año.</a:t>
            </a:r>
          </a:p>
          <a:p>
            <a:pPr algn="just"/>
            <a:r>
              <a:rPr lang="es-MX" dirty="0"/>
              <a:t>Tasa de mortalidad número de muertes por cada 1.000 personas por año. </a:t>
            </a:r>
          </a:p>
          <a:p>
            <a:pPr algn="just"/>
            <a:r>
              <a:rPr lang="es-MX" dirty="0"/>
              <a:t>Migración neta diferencia entre las personas que emigran e inmigran. </a:t>
            </a:r>
          </a:p>
          <a:p>
            <a:pPr algn="just"/>
            <a:r>
              <a:rPr lang="es-MX" dirty="0"/>
              <a:t>Población absoluta cantidad exacta de individuos en un momento determinado.</a:t>
            </a:r>
          </a:p>
          <a:p>
            <a:pPr algn="just"/>
            <a:r>
              <a:rPr lang="es-MX" dirty="0"/>
              <a:t>Población relativa medida que refleja la cantidad de personas que habitan un área determinada.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38BF790-73F3-18D8-D35F-6B4892E60A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2" y="1463040"/>
            <a:ext cx="4935708" cy="4233525"/>
          </a:xfrm>
        </p:spPr>
      </p:pic>
    </p:spTree>
    <p:extLst>
      <p:ext uri="{BB962C8B-B14F-4D97-AF65-F5344CB8AC3E}">
        <p14:creationId xmlns:p14="http://schemas.microsoft.com/office/powerpoint/2010/main" val="361457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FB1D7-53E9-755F-289B-9BE17A07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Composición.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06A50-858D-AD71-C0D1-F0A3717E2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477107"/>
            <a:ext cx="5241974" cy="4768947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3600" dirty="0"/>
              <a:t>Pirámides poblacionales.</a:t>
            </a:r>
          </a:p>
          <a:p>
            <a:pPr algn="just"/>
            <a:r>
              <a:rPr lang="es-MX" sz="3600" dirty="0"/>
              <a:t>Edad.</a:t>
            </a:r>
          </a:p>
          <a:p>
            <a:pPr algn="just"/>
            <a:r>
              <a:rPr lang="es-MX" sz="3600" dirty="0"/>
              <a:t>Género.</a:t>
            </a:r>
          </a:p>
          <a:p>
            <a:pPr algn="just"/>
            <a:r>
              <a:rPr lang="es-MX" sz="3600" dirty="0"/>
              <a:t>Etnias y razas.</a:t>
            </a:r>
          </a:p>
          <a:p>
            <a:pPr algn="just"/>
            <a:r>
              <a:rPr lang="es-MX" sz="3600" dirty="0"/>
              <a:t>Estado civil. </a:t>
            </a:r>
          </a:p>
          <a:p>
            <a:pPr algn="just"/>
            <a:r>
              <a:rPr lang="es-MX" sz="3600" dirty="0"/>
              <a:t>Nivel educativo.</a:t>
            </a:r>
          </a:p>
          <a:p>
            <a:pPr algn="just"/>
            <a:r>
              <a:rPr lang="es-MX" sz="3600" dirty="0"/>
              <a:t>Ocupación. </a:t>
            </a:r>
          </a:p>
          <a:p>
            <a:pPr algn="just"/>
            <a:endParaRPr lang="es-MX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CD505F2-24AF-BAD6-75A2-E8305DB61F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900332"/>
            <a:ext cx="5041802" cy="5345723"/>
          </a:xfrm>
        </p:spPr>
      </p:pic>
    </p:spTree>
    <p:extLst>
      <p:ext uri="{BB962C8B-B14F-4D97-AF65-F5344CB8AC3E}">
        <p14:creationId xmlns:p14="http://schemas.microsoft.com/office/powerpoint/2010/main" val="262016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1F128-FB72-58F5-A17E-48020E01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Distribución.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51D5A5-A168-1502-1AD1-EFB9AD3ED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603717"/>
            <a:ext cx="5182478" cy="4301783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Recursos naturales: agua, tierras de cultivo y minerales. </a:t>
            </a:r>
          </a:p>
          <a:p>
            <a:pPr algn="just"/>
            <a:r>
              <a:rPr lang="es-MX" sz="2400" dirty="0"/>
              <a:t>Económicos: oportunidades de empleo y desarrollo industrial.</a:t>
            </a:r>
          </a:p>
          <a:p>
            <a:pPr algn="just"/>
            <a:r>
              <a:rPr lang="es-MX" sz="2400" dirty="0"/>
              <a:t>Ambientales: climas y condiciones de riesgo y vulnerabilidad. </a:t>
            </a:r>
          </a:p>
          <a:p>
            <a:pPr algn="just"/>
            <a:r>
              <a:rPr lang="es-MX" sz="2400" dirty="0"/>
              <a:t>Históricos y políticos: asentamiento y desarrollo, conflictos. 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43F419AA-E3E2-28EC-4B06-1D0F5E8C69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603717"/>
            <a:ext cx="5064369" cy="4301783"/>
          </a:xfrm>
        </p:spPr>
      </p:pic>
    </p:spTree>
    <p:extLst>
      <p:ext uri="{BB962C8B-B14F-4D97-AF65-F5344CB8AC3E}">
        <p14:creationId xmlns:p14="http://schemas.microsoft.com/office/powerpoint/2010/main" val="108268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5E6FF-713E-4036-522A-51285554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2EF2CA-CDD2-182E-3EB2-91F413BBF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83911"/>
            <a:ext cx="10565184" cy="6191704"/>
          </a:xfrm>
        </p:spPr>
      </p:pic>
    </p:spTree>
    <p:extLst>
      <p:ext uri="{BB962C8B-B14F-4D97-AF65-F5344CB8AC3E}">
        <p14:creationId xmlns:p14="http://schemas.microsoft.com/office/powerpoint/2010/main" val="427690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8344A-9514-E968-5C7D-A7F8C5EC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Migración.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BF0F2-84C7-D9C5-8607-478109CC3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209822"/>
            <a:ext cx="4800600" cy="469567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Económicos: mejores oportunidades laborales y condiciones económicas.</a:t>
            </a:r>
          </a:p>
          <a:p>
            <a:pPr algn="just"/>
            <a:r>
              <a:rPr lang="es-MX" sz="2400" dirty="0"/>
              <a:t>Sociales: reunificación familiar, acceso a mejor educación y servicios.</a:t>
            </a:r>
          </a:p>
          <a:p>
            <a:pPr algn="just"/>
            <a:r>
              <a:rPr lang="es-MX" sz="2400" dirty="0"/>
              <a:t>Políticos: violencia, persecución, políticas migratorias. </a:t>
            </a:r>
          </a:p>
          <a:p>
            <a:pPr algn="just"/>
            <a:r>
              <a:rPr lang="es-MX" sz="2400" dirty="0"/>
              <a:t>Ambientales: cambio climáticos, riesgo y vulnerabilidad.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F062656-A3B1-C5AD-BA8B-9DE6ED6F4D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209823"/>
            <a:ext cx="4800600" cy="4149968"/>
          </a:xfrm>
        </p:spPr>
      </p:pic>
    </p:spTree>
    <p:extLst>
      <p:ext uri="{BB962C8B-B14F-4D97-AF65-F5344CB8AC3E}">
        <p14:creationId xmlns:p14="http://schemas.microsoft.com/office/powerpoint/2010/main" val="3545661204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47</TotalTime>
  <Words>294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Distintivo</vt:lpstr>
      <vt:lpstr>Crecimiento, distribución, composición y migración de la población</vt:lpstr>
      <vt:lpstr>Conceptos clave.</vt:lpstr>
      <vt:lpstr>Crecimiento de la población.</vt:lpstr>
      <vt:lpstr>Composición.</vt:lpstr>
      <vt:lpstr>Distribución. </vt:lpstr>
      <vt:lpstr>Presentación de PowerPoint</vt:lpstr>
      <vt:lpstr>Migración.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Hector Castro Ahumada</dc:creator>
  <cp:lastModifiedBy>Hector Castro Ahumada</cp:lastModifiedBy>
  <cp:revision>10</cp:revision>
  <dcterms:created xsi:type="dcterms:W3CDTF">2024-05-23T20:28:00Z</dcterms:created>
  <dcterms:modified xsi:type="dcterms:W3CDTF">2024-05-23T21:15:53Z</dcterms:modified>
</cp:coreProperties>
</file>