
<file path=[Content_Types].xml><?xml version="1.0" encoding="utf-8"?>
<Types xmlns="http://schemas.openxmlformats.org/package/2006/content-types">
  <Default Extension="jpeg" ContentType="image/jpeg"/>
  <Default Extension="MOV" ContentType="video/quicktime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2" r:id="rId2"/>
    <p:sldId id="256" r:id="rId3"/>
    <p:sldId id="257" r:id="rId4"/>
    <p:sldId id="261" r:id="rId5"/>
    <p:sldId id="264" r:id="rId6"/>
    <p:sldId id="263" r:id="rId7"/>
  </p:sldIdLst>
  <p:sldSz cx="9144000" cy="6858000" type="screen4x3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EFEF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91" d="100"/>
          <a:sy n="91" d="100"/>
        </p:scale>
        <p:origin x="1210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415C4B9-83B6-38FC-6CA3-C96049777F4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s-MX"/>
              <a:t>Haz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AB4F80BB-70E0-4F6A-1769-E87809DF3DA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s-MX"/>
              <a:t>Haz clic para editar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00F0FFC2-9A65-D09C-5CEC-1788C943CD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3DD27F-AD17-9A4E-90FB-A380E6E76D01}" type="datetimeFigureOut">
              <a:rPr lang="es-MX" smtClean="0"/>
              <a:t>04/06/24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892D710-B1C9-9237-7C44-A3B10EAC49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98C0E0FA-C431-DEF0-36BA-3F264B34D0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7A374A-0775-C742-9328-A58E1DBAF880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9063032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4C9C11B-23BC-A96F-8490-80AB4B7E78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E71E637C-381C-5C7F-82CC-4FFE7774631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C9F60C3F-F659-B871-010A-104EC7111E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3DD27F-AD17-9A4E-90FB-A380E6E76D01}" type="datetimeFigureOut">
              <a:rPr lang="es-MX" smtClean="0"/>
              <a:t>04/06/24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859E5F1B-D9C4-8F87-FB6B-AB59EB3146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747AE165-984E-0D24-A797-267D374A13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7A374A-0775-C742-9328-A58E1DBAF880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0307134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10A97A9F-DD36-C486-304E-7562FC9EADB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s-MX"/>
              <a:t>Haz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A33D3C8E-4934-5375-8285-CF7FDAC7DEE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C37B6785-482F-3BB7-80E8-394F8F1A15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3DD27F-AD17-9A4E-90FB-A380E6E76D01}" type="datetimeFigureOut">
              <a:rPr lang="es-MX" smtClean="0"/>
              <a:t>04/06/24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CA9EBAB-F7A3-9921-756A-3DB408C2BB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6F7917A7-1BB7-83F6-00A1-97AE70D57C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7A374A-0775-C742-9328-A58E1DBAF880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1395536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C40474A-870E-6BD9-3F4F-5ABCBFD215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B1088189-344E-8725-D71C-02D86533E0E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29B4A93-33E9-76F1-AC56-80F17CB408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3DD27F-AD17-9A4E-90FB-A380E6E76D01}" type="datetimeFigureOut">
              <a:rPr lang="es-MX" smtClean="0"/>
              <a:t>04/06/24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E8FADB02-1678-971D-9EB4-5F52CF5CA5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99D44170-658A-578D-136D-1470761F30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7A374A-0775-C742-9328-A58E1DBAF880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2239659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A998E80-E5A8-1DE7-5AC3-00C2255724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7" y="1709738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s-MX"/>
              <a:t>Haz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49BFB5EB-84DC-DC99-E601-D1A54D07139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7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82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82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9364D48C-09E9-E12E-5968-F243F5F752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3DD27F-AD17-9A4E-90FB-A380E6E76D01}" type="datetimeFigureOut">
              <a:rPr lang="es-MX" smtClean="0"/>
              <a:t>04/06/24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30D1C35D-AFF9-CF28-8698-7B2CF07BF8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C6335AA-531A-67B4-F70F-B8AACA284B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7A374A-0775-C742-9328-A58E1DBAF880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5938748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DF417D6-D918-8F37-6F84-4AB85487D5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91BB6BFC-0EAE-F1E1-1F48-030FAD3CB29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151F217B-F2BB-76FE-754E-3E05EA76AE9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FF167F68-5FC2-0775-A470-4BF244080E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3DD27F-AD17-9A4E-90FB-A380E6E76D01}" type="datetimeFigureOut">
              <a:rPr lang="es-MX" smtClean="0"/>
              <a:t>04/06/24</a:t>
            </a:fld>
            <a:endParaRPr lang="es-MX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B57DA215-5F8C-7B59-C23F-1BF4C22415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3CDE4152-7248-BC2E-D853-A2696DB542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7A374A-0775-C742-9328-A58E1DBAF880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542559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76C8A5B-FC97-EA30-DA77-9B0498AD27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s-MX"/>
              <a:t>Haz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ADA597F6-E7A4-192C-DF50-1F65B5DCDB4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61F3CA12-3556-15B6-62D8-4F7DF9B3D18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058DB625-BD5C-B0CF-5449-340BE6B1CBF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1F052B46-F0E3-4A21-FE05-22DD48B2BE4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497AD920-9FF6-1AAE-99FA-22B60683F0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3DD27F-AD17-9A4E-90FB-A380E6E76D01}" type="datetimeFigureOut">
              <a:rPr lang="es-MX" smtClean="0"/>
              <a:t>04/06/24</a:t>
            </a:fld>
            <a:endParaRPr lang="es-MX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9E9B44B7-BBE4-9E03-004E-69B51DB025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3B7C0216-B843-1B5B-3E98-F55964A657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7A374A-0775-C742-9328-A58E1DBAF880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3483219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F4D8EDE-E9E9-171D-6F70-28761064EA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BDF7A516-5C20-B2EA-B30D-9C5B620192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3DD27F-AD17-9A4E-90FB-A380E6E76D01}" type="datetimeFigureOut">
              <a:rPr lang="es-MX" smtClean="0"/>
              <a:t>04/06/24</a:t>
            </a:fld>
            <a:endParaRPr lang="es-MX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D1D3FD25-C4BB-3377-C59B-B006597728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52E19259-31A7-422A-6124-363B74DF2B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7A374A-0775-C742-9328-A58E1DBAF880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7054778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BE431B9E-3CBE-0E52-6B9B-5A6A3E9190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3DD27F-AD17-9A4E-90FB-A380E6E76D01}" type="datetimeFigureOut">
              <a:rPr lang="es-MX" smtClean="0"/>
              <a:t>04/06/24</a:t>
            </a:fld>
            <a:endParaRPr lang="es-MX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E7DBF888-EA58-1717-05FD-A02AC8DF10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67B62883-89B1-DABC-6D2E-F5EB08B992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7A374A-0775-C742-9328-A58E1DBAF880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1405618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FF86F11-C20B-D1BE-EF8A-473FB94F88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s-MX"/>
              <a:t>Haz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2922BE8E-6E6B-146D-FBF8-DAACC9E3BF7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107DB84F-B609-8B79-8D7D-FC803F3B610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23820203-1AC8-ADEB-A2AC-1C8321E8E3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3DD27F-AD17-9A4E-90FB-A380E6E76D01}" type="datetimeFigureOut">
              <a:rPr lang="es-MX" smtClean="0"/>
              <a:t>04/06/24</a:t>
            </a:fld>
            <a:endParaRPr lang="es-MX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D6790D74-5B07-5DB9-0FDD-5EDA82F308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2F2B9002-4FC4-AE6C-64E4-C0F7D65DC0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7A374A-0775-C742-9328-A58E1DBAF880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7314273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8807A39-41D0-1545-2C24-E17E1EE6DD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s-MX"/>
              <a:t>Haz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03E7C106-5FF6-4B60-C0C4-341A424CA55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s-MX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282068F5-7553-9470-82F6-8CD3A03A768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1AD9468D-8C32-118B-DF30-A315AD2232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3DD27F-AD17-9A4E-90FB-A380E6E76D01}" type="datetimeFigureOut">
              <a:rPr lang="es-MX" smtClean="0"/>
              <a:t>04/06/24</a:t>
            </a:fld>
            <a:endParaRPr lang="es-MX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2D810531-69F5-5923-AC90-0EDB36A7DD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F7D07B2B-BE09-F42B-9BF2-C1D0598707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7A374A-0775-C742-9328-A58E1DBAF880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0587332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D4C9F61C-E88F-CBB9-CC70-8D7F6CB1D7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MX"/>
              <a:t>Haz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EDA012FF-AB42-D043-7EFD-05D5B896B31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A199865B-AB45-B321-C44C-600152E2D82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2D3DD27F-AD17-9A4E-90FB-A380E6E76D01}" type="datetimeFigureOut">
              <a:rPr lang="es-MX" smtClean="0"/>
              <a:t>04/06/24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AFA2ECBE-0596-B423-1E1B-BE2E77B01BD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6CB4D217-12A0-112C-EFCD-A535B9A2D80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907A374A-0775-C742-9328-A58E1DBAF880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2259262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MOV"/><Relationship Id="rId1" Type="http://schemas.microsoft.com/office/2007/relationships/media" Target="../media/media1.MOV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2.MOV"/><Relationship Id="rId1" Type="http://schemas.microsoft.com/office/2007/relationships/media" Target="../media/media2.MOV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17EEFEA-F61F-F212-D4C5-4F16DA56E2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MX"/>
          </a:p>
        </p:txBody>
      </p:sp>
      <p:pic>
        <p:nvPicPr>
          <p:cNvPr id="4" name="trim.74DC3195-CAA1-4469-9F88-8591FE0010A2.MOV">
            <a:hlinkClick r:id="" action="ppaction://media"/>
            <a:extLst>
              <a:ext uri="{FF2B5EF4-FFF2-40B4-BE49-F238E27FC236}">
                <a16:creationId xmlns:a16="http://schemas.microsoft.com/office/drawing/2014/main" id="{C729BDB2-9DB3-32E5-5ED3-5003DDCA9D00}"/>
              </a:ext>
            </a:extLst>
          </p:cNvPr>
          <p:cNvPicPr>
            <a:picLocks noGrp="1" noChangeAspect="1"/>
          </p:cNvPicPr>
          <p:nvPr>
            <p:ph idx="1"/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-122287" y="1"/>
            <a:ext cx="9388574" cy="6858000"/>
          </a:xfrm>
        </p:spPr>
      </p:pic>
    </p:spTree>
    <p:extLst>
      <p:ext uri="{BB962C8B-B14F-4D97-AF65-F5344CB8AC3E}">
        <p14:creationId xmlns:p14="http://schemas.microsoft.com/office/powerpoint/2010/main" val="31642290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D51F3074-0870-ACEF-AADD-D70203C1C30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6195" y="-67272"/>
            <a:ext cx="9260195" cy="6925272"/>
          </a:xfrm>
          <a:prstGeom prst="rect">
            <a:avLst/>
          </a:prstGeom>
        </p:spPr>
      </p:pic>
      <p:pic>
        <p:nvPicPr>
          <p:cNvPr id="28" name="Imagen 27">
            <a:extLst>
              <a:ext uri="{FF2B5EF4-FFF2-40B4-BE49-F238E27FC236}">
                <a16:creationId xmlns:a16="http://schemas.microsoft.com/office/drawing/2014/main" id="{FA9A0F7C-7193-9951-07A9-0F98DB650A4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474354" y="20314"/>
            <a:ext cx="3119383" cy="2991937"/>
          </a:xfrm>
          <a:prstGeom prst="rect">
            <a:avLst/>
          </a:prstGeom>
        </p:spPr>
      </p:pic>
      <p:sp>
        <p:nvSpPr>
          <p:cNvPr id="25" name="CuadroTexto 24">
            <a:extLst>
              <a:ext uri="{FF2B5EF4-FFF2-40B4-BE49-F238E27FC236}">
                <a16:creationId xmlns:a16="http://schemas.microsoft.com/office/drawing/2014/main" id="{531602C0-45E1-E141-B27F-41DE0FF3DDFF}"/>
              </a:ext>
            </a:extLst>
          </p:cNvPr>
          <p:cNvSpPr txBox="1"/>
          <p:nvPr/>
        </p:nvSpPr>
        <p:spPr>
          <a:xfrm>
            <a:off x="2420525" y="2709588"/>
            <a:ext cx="594491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s-MX" sz="8000" dirty="0">
                <a:latin typeface="Mystical Woods Rough Script" panose="02000500000000000000" pitchFamily="2" charset="77"/>
              </a:rPr>
              <a:t>“Lupus”</a:t>
            </a:r>
          </a:p>
        </p:txBody>
      </p:sp>
      <p:pic>
        <p:nvPicPr>
          <p:cNvPr id="23" name="Imagen 22">
            <a:extLst>
              <a:ext uri="{FF2B5EF4-FFF2-40B4-BE49-F238E27FC236}">
                <a16:creationId xmlns:a16="http://schemas.microsoft.com/office/drawing/2014/main" id="{B9BD715C-0A17-08BC-DE2F-2180E0C4E5E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578456">
            <a:off x="209298" y="4741461"/>
            <a:ext cx="2305123" cy="2423672"/>
          </a:xfrm>
          <a:prstGeom prst="rect">
            <a:avLst/>
          </a:prstGeom>
          <a:effectLst>
            <a:outerShdw blurRad="50800" dist="76200" dir="8100000" algn="tr" rotWithShape="0">
              <a:prstClr val="black">
                <a:alpha val="40000"/>
              </a:prstClr>
            </a:outerShdw>
          </a:effectLst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1E4D3CFD-E1B1-637F-5ED8-5DA17AEAED2A}"/>
              </a:ext>
            </a:extLst>
          </p:cNvPr>
          <p:cNvSpPr txBox="1"/>
          <p:nvPr/>
        </p:nvSpPr>
        <p:spPr>
          <a:xfrm>
            <a:off x="0" y="1054617"/>
            <a:ext cx="270588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s-MX" sz="2700" dirty="0">
                <a:solidFill>
                  <a:schemeClr val="bg1">
                    <a:lumMod val="10000"/>
                  </a:schemeClr>
                </a:solidFill>
                <a:latin typeface="Modern Love Grunge" panose="020F0502020204030204" pitchFamily="34" charset="0"/>
              </a:rPr>
              <a:t>Ana Paulina </a:t>
            </a:r>
          </a:p>
          <a:p>
            <a:pPr algn="l"/>
            <a:r>
              <a:rPr lang="es-MX" sz="2700" dirty="0">
                <a:solidFill>
                  <a:schemeClr val="bg1">
                    <a:lumMod val="10000"/>
                  </a:schemeClr>
                </a:solidFill>
                <a:latin typeface="Modern Love Grunge" panose="020F0502020204030204" pitchFamily="34" charset="0"/>
              </a:rPr>
              <a:t>Emiliano</a:t>
            </a: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AA9C2C02-A8CE-8E85-2311-5D842AAE6E16}"/>
              </a:ext>
            </a:extLst>
          </p:cNvPr>
          <p:cNvSpPr txBox="1"/>
          <p:nvPr/>
        </p:nvSpPr>
        <p:spPr>
          <a:xfrm>
            <a:off x="174806" y="5634637"/>
            <a:ext cx="4491439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s-MX" sz="2900" b="1" dirty="0">
                <a:solidFill>
                  <a:schemeClr val="bg1">
                    <a:lumMod val="10000"/>
                  </a:schemeClr>
                </a:solidFill>
                <a:latin typeface="Colonna MT" panose="020F0502020204030204" pitchFamily="34" charset="0"/>
              </a:rPr>
              <a:t>Maria Romina</a:t>
            </a:r>
          </a:p>
          <a:p>
            <a:pPr algn="l"/>
            <a:r>
              <a:rPr lang="es-MX" sz="2900" b="1" dirty="0">
                <a:solidFill>
                  <a:schemeClr val="bg1">
                    <a:lumMod val="10000"/>
                  </a:schemeClr>
                </a:solidFill>
                <a:latin typeface="Colonna MT" panose="020F0502020204030204" pitchFamily="34" charset="0"/>
              </a:rPr>
              <a:t>Biología </a:t>
            </a:r>
          </a:p>
        </p:txBody>
      </p:sp>
    </p:spTree>
    <p:extLst>
      <p:ext uri="{BB962C8B-B14F-4D97-AF65-F5344CB8AC3E}">
        <p14:creationId xmlns:p14="http://schemas.microsoft.com/office/powerpoint/2010/main" val="309752487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>
            <a:extLst>
              <a:ext uri="{FF2B5EF4-FFF2-40B4-BE49-F238E27FC236}">
                <a16:creationId xmlns:a16="http://schemas.microsoft.com/office/drawing/2014/main" id="{2D8F9058-7E96-860C-C2E9-7E3B82FE1D3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28644" y="-362487"/>
            <a:ext cx="9895022" cy="7469333"/>
          </a:xfrm>
          <a:prstGeom prst="rect">
            <a:avLst/>
          </a:prstGeom>
        </p:spPr>
      </p:pic>
      <p:pic>
        <p:nvPicPr>
          <p:cNvPr id="31" name="Imagen 30">
            <a:extLst>
              <a:ext uri="{FF2B5EF4-FFF2-40B4-BE49-F238E27FC236}">
                <a16:creationId xmlns:a16="http://schemas.microsoft.com/office/drawing/2014/main" id="{4CF65D5B-F301-F3F6-36B1-A1293A80855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400000">
            <a:off x="1850691" y="-820121"/>
            <a:ext cx="5186208" cy="8177551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143" y="0"/>
            <a:ext cx="9141714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10" name="Imagen 9">
            <a:extLst>
              <a:ext uri="{FF2B5EF4-FFF2-40B4-BE49-F238E27FC236}">
                <a16:creationId xmlns:a16="http://schemas.microsoft.com/office/drawing/2014/main" id="{B52507B5-4EB8-8C2D-BFDB-CEA93395AE2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10529" y="1224525"/>
            <a:ext cx="3825399" cy="5384628"/>
          </a:xfrm>
          <a:prstGeom prst="rect">
            <a:avLst/>
          </a:prstGeom>
          <a:effectLst>
            <a:outerShdw blurRad="50800" dist="762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22" name="Imagen 21">
            <a:extLst>
              <a:ext uri="{FF2B5EF4-FFF2-40B4-BE49-F238E27FC236}">
                <a16:creationId xmlns:a16="http://schemas.microsoft.com/office/drawing/2014/main" id="{145C0DA5-AC64-4485-F94A-23EEE83C42D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2271" y="426704"/>
            <a:ext cx="3432841" cy="5186209"/>
          </a:xfrm>
          <a:prstGeom prst="rect">
            <a:avLst/>
          </a:prstGeom>
          <a:effectLst>
            <a:outerShdw blurRad="50800" dist="762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75DC2654-3A78-3D40-DF7D-5942CF50D6E6}"/>
              </a:ext>
            </a:extLst>
          </p:cNvPr>
          <p:cNvSpPr txBox="1"/>
          <p:nvPr/>
        </p:nvSpPr>
        <p:spPr>
          <a:xfrm>
            <a:off x="4501363" y="159339"/>
            <a:ext cx="428761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s-MX" sz="7200" dirty="0">
                <a:solidFill>
                  <a:srgbClr val="FEFEFE"/>
                </a:solidFill>
                <a:latin typeface="Britannic Bold" panose="020F0502020204030204" pitchFamily="34" charset="0"/>
                <a:cs typeface="DilleniaUPC" panose="020B0604020202020204" pitchFamily="34" charset="0"/>
              </a:rPr>
              <a:t>Lupus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0E055DF8-0835-28C9-BBE7-B76A5FA0E181}"/>
              </a:ext>
            </a:extLst>
          </p:cNvPr>
          <p:cNvSpPr txBox="1"/>
          <p:nvPr/>
        </p:nvSpPr>
        <p:spPr>
          <a:xfrm>
            <a:off x="4390281" y="1608514"/>
            <a:ext cx="3371813" cy="34163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l"/>
            <a:r>
              <a:rPr lang="es-MX" b="1" i="0" u="none" strike="noStrike" dirty="0">
                <a:solidFill>
                  <a:schemeClr val="bg1">
                    <a:lumMod val="10000"/>
                  </a:schemeClr>
                </a:solidFill>
                <a:effectLst/>
                <a:latin typeface="ACADEMY ENGRAVED LET PLAIN:1.0" panose="02000000000000000000" pitchFamily="2" charset="0"/>
              </a:rPr>
              <a:t>En las personas con Lupus, el sistema inmunitario del cuerpo, el cual está diseñado para combatir las sustancias ajenas al organismo, se vuelve hiperactivo, formando anticuerpos que atacan a los tejidos y a órganos sanos, incluyendo la piel, las articulaciones, los riñones, el cerebro, el corazón, los pulmones y mucho más</a:t>
            </a:r>
            <a:endParaRPr lang="es-MX" b="1" dirty="0">
              <a:solidFill>
                <a:schemeClr val="bg1">
                  <a:lumMod val="10000"/>
                </a:schemeClr>
              </a:solidFill>
              <a:latin typeface="ACADEMY ENGRAVED LET PLAIN:1.0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4623950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143" y="0"/>
            <a:ext cx="9141714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8A8344B9-0692-DB59-0F5A-879225E45EF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951" y="-149007"/>
            <a:ext cx="9154808" cy="7007007"/>
          </a:xfrm>
          <a:prstGeom prst="rect">
            <a:avLst/>
          </a:prstGeom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5588FC9D-A03A-A796-9D53-E569BEF881AA}"/>
              </a:ext>
            </a:extLst>
          </p:cNvPr>
          <p:cNvSpPr txBox="1"/>
          <p:nvPr/>
        </p:nvSpPr>
        <p:spPr>
          <a:xfrm>
            <a:off x="1349431" y="454291"/>
            <a:ext cx="7402085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s-MX" sz="6600" dirty="0">
                <a:solidFill>
                  <a:srgbClr val="FEFEFE"/>
                </a:solidFill>
                <a:latin typeface="Vladimir Script" panose="020F0502020204030204" pitchFamily="34" charset="0"/>
                <a:ea typeface="STHupo" panose="020B0400000000000000" pitchFamily="34" charset="-122"/>
              </a:rPr>
              <a:t>En que daña el Lupus?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32F7F67D-F59A-125E-C486-DF353CDA3B5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161584">
            <a:off x="2966988" y="1711294"/>
            <a:ext cx="3210024" cy="40640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87225415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B933844-78D3-CCB4-3B4B-506D4BA604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MX"/>
          </a:p>
        </p:txBody>
      </p:sp>
      <p:pic>
        <p:nvPicPr>
          <p:cNvPr id="4" name="Marcador de contenido 3">
            <a:extLst>
              <a:ext uri="{FF2B5EF4-FFF2-40B4-BE49-F238E27FC236}">
                <a16:creationId xmlns:a16="http://schemas.microsoft.com/office/drawing/2014/main" id="{61D90A9E-2024-8275-24FE-BCF90377E2D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487885" cy="6857999"/>
          </a:xfrm>
        </p:spPr>
      </p:pic>
      <p:pic>
        <p:nvPicPr>
          <p:cNvPr id="12" name="Imagen 11">
            <a:extLst>
              <a:ext uri="{FF2B5EF4-FFF2-40B4-BE49-F238E27FC236}">
                <a16:creationId xmlns:a16="http://schemas.microsoft.com/office/drawing/2014/main" id="{05D33E27-DFCE-9120-CBC8-D55718EC997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03731" y="1149955"/>
            <a:ext cx="5168605" cy="4935606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5D8ED774-7E90-940E-6D4A-1759CBC545A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0881182">
            <a:off x="6773913" y="3714977"/>
            <a:ext cx="2887187" cy="3258166"/>
          </a:xfrm>
          <a:prstGeom prst="rect">
            <a:avLst/>
          </a:prstGeom>
        </p:spPr>
      </p:pic>
      <p:sp>
        <p:nvSpPr>
          <p:cNvPr id="14" name="CuadroTexto 13">
            <a:extLst>
              <a:ext uri="{FF2B5EF4-FFF2-40B4-BE49-F238E27FC236}">
                <a16:creationId xmlns:a16="http://schemas.microsoft.com/office/drawing/2014/main" id="{E03785D4-A3A6-AA6E-0976-42D7C6A50A73}"/>
              </a:ext>
            </a:extLst>
          </p:cNvPr>
          <p:cNvSpPr txBox="1"/>
          <p:nvPr/>
        </p:nvSpPr>
        <p:spPr>
          <a:xfrm>
            <a:off x="926493" y="365125"/>
            <a:ext cx="9638593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s-MX" sz="4500" dirty="0">
                <a:solidFill>
                  <a:schemeClr val="bg1"/>
                </a:solidFill>
                <a:latin typeface="Elephant Pro" panose="020F0502020204030204" pitchFamily="34" charset="0"/>
              </a:rPr>
              <a:t>Organos a los que perjudica</a:t>
            </a:r>
          </a:p>
        </p:txBody>
      </p:sp>
      <p:pic>
        <p:nvPicPr>
          <p:cNvPr id="17" name="Imagen 16">
            <a:extLst>
              <a:ext uri="{FF2B5EF4-FFF2-40B4-BE49-F238E27FC236}">
                <a16:creationId xmlns:a16="http://schemas.microsoft.com/office/drawing/2014/main" id="{8CDFA031-3FDE-D801-AD0C-5183F32153A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853632">
            <a:off x="484054" y="2823370"/>
            <a:ext cx="2120048" cy="4203700"/>
          </a:xfrm>
          <a:prstGeom prst="rect">
            <a:avLst/>
          </a:prstGeom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6E1939BA-92BD-E38F-C704-C00369E165A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2053" y="1814093"/>
            <a:ext cx="3651250" cy="327342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05022160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7905D6C-C0D5-3F82-D940-74637C542C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MX"/>
          </a:p>
        </p:txBody>
      </p:sp>
      <p:pic>
        <p:nvPicPr>
          <p:cNvPr id="4" name="trim.52D09F40-0133-4E28-B3CD-0D54FDF0E748.MOV">
            <a:hlinkClick r:id="" action="ppaction://media"/>
            <a:extLst>
              <a:ext uri="{FF2B5EF4-FFF2-40B4-BE49-F238E27FC236}">
                <a16:creationId xmlns:a16="http://schemas.microsoft.com/office/drawing/2014/main" id="{E2F5CF17-0A86-852B-9F2D-BBFD3907DBF2}"/>
              </a:ext>
            </a:extLst>
          </p:cNvPr>
          <p:cNvPicPr>
            <a:picLocks noGrp="1" noChangeAspect="1"/>
          </p:cNvPicPr>
          <p:nvPr>
            <p:ph idx="1"/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-87585" y="0"/>
            <a:ext cx="9605506" cy="7138276"/>
          </a:xfrm>
        </p:spPr>
      </p:pic>
    </p:spTree>
    <p:extLst>
      <p:ext uri="{BB962C8B-B14F-4D97-AF65-F5344CB8AC3E}">
        <p14:creationId xmlns:p14="http://schemas.microsoft.com/office/powerpoint/2010/main" val="16074048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24</Words>
  <Application>Microsoft Office PowerPoint</Application>
  <PresentationFormat>Presentación en pantalla (4:3)</PresentationFormat>
  <Paragraphs>5</Paragraphs>
  <Slides>6</Slides>
  <Notes>0</Notes>
  <HiddenSlides>0</HiddenSlides>
  <MMClips>1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6</vt:i4>
      </vt:variant>
    </vt:vector>
  </HeadingPairs>
  <TitlesOfParts>
    <vt:vector size="7" baseType="lpstr"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Yuliana LR</dc:creator>
  <cp:lastModifiedBy>INEI Office</cp:lastModifiedBy>
  <cp:revision>18</cp:revision>
  <dcterms:created xsi:type="dcterms:W3CDTF">2024-02-29T15:21:24Z</dcterms:created>
  <dcterms:modified xsi:type="dcterms:W3CDTF">2024-06-05T03:04:20Z</dcterms:modified>
</cp:coreProperties>
</file>