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8:23.776"/>
    </inkml:context>
    <inkml:brush xml:id="br0">
      <inkml:brushProperty name="width" value="0.05" units="cm"/>
      <inkml:brushProperty name="height" value="0.05" units="cm"/>
      <inkml:brushProperty name="color" value="#25FF25"/>
    </inkml:brush>
  </inkml:definitions>
  <inkml:trace contextRef="#ctx0" brushRef="#br0">0 1,'0'49,"12"-37,1 1,-13 36,13-24,-1-1,-12 50,0-49,0 0,0 49,23-52,3 5,-26 47,0-49,0-1,0 50,12-50,1 2,-13 48,0-49,0-1,0 25,0-24,0 0,0 24,0-26,0 3,0 24,12-26,0 1,-12 24,12-25,1 2,-13 23,0-26,0 3,0 24,12-38,1 0,-13 38,11-39,2 2,-13 37,0-38,0 0,0 38,0-38,0 0,0 13,11-14,3 3,-14 10,0-12,0 1,0 12,0-14,0 2,0 12,0-12,0-1,0 12,0-11,0-1,0-6,0 13,0-12,0 10,0-11,0 13,0 6,0-20,0 14,-25 6,25 0,0-19,0 12,0-10,0 9,0-5,0 1,0 11,0-13,0 3,0 35,0-37,0 1,0 36,0-37,0 1,0 36,0-36,0-1,0 13,12-14,1 2,-13 37,0-39,0 2,0 12,0-13,0 1,0 11,0-12,0 1,0 12,0-14,0 2,0 12,0-13,0 25,0-25,0 1,0 12,12-13,1 1,-13 11,11-12,2 1,-13 12,0-14,0 2,0 12,0-13,0 1,0-2,0 2,0 12,0-13,0 1,0-1,0 0,0 13,0-15,0 5,0-15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9:10.403"/>
    </inkml:context>
    <inkml:brush xml:id="br0">
      <inkml:brushProperty name="width" value="0.5" units="cm"/>
      <inkml:brushProperty name="height" value="0.5" units="cm"/>
      <inkml:brushProperty name="color" value="#25FF25"/>
    </inkml:brush>
  </inkml:definitions>
  <inkml:trace contextRef="#ctx0" brushRef="#br0">3800 1801,'-25'25,"25"-13,0 1,-24 61,11-37,26 0,-38 62,16-64,-7 28,-8-13,24-29,0 7,-25 71,25-64,0 4,-25 59,25-59,0-4,-24 64,24-75,0 1,-25 49,25-40,0 6,0 10,0-26,0 1,0 24,0-25,0 2,0 23,11-38,3 3,10 35,-11-37,-1 1,-12-13</inkml:trace>
  <inkml:trace contextRef="#ctx0" brushRef="#br0" timeOffset="1">3652 1086,'0'-25,"-49"25,37 0,-1 0,-36 0,26 0,-4 0,-47 0,40 0,-6 0,-58 0,48 0,1 0,-50 25,64-25,-4 0,-59 25,52-25,-7 0,-46 24,62-11,0-1,-37 13,51-25,-3 0,-48 49,36-36,2-1,-63 37,63-49,-2 0,-60 49,51-25,-5 2,-47 23,62-24,0-1,-61 50,63-51,-4 4,-60 47,74-62,1 0,-50 62,50-50,-2 2,-48 48,51-51,-3 3,-48 48,61-36,1-2,-37 38,49-38,0 2,-25 36,14-51,-3 4,-10 47,24-38,0 2,-25 36,25-40,0 6,0 34,0-50,0 1,0 49,0-39,0 4,0 35,0-51,0 3,0 48,12-50,1 2,-13 48,24-51,1 3,0 23,-12-23,-2-2,14 25,-1-25,1 1,0 0,-13-13,1 1,11 11,1-11,0-1,-1 13,-1-25,4 0,22 0,-26 0,4 0,-3 0,1 0,0 0,24 0,-27-11,5-3,23-11,-26 13,1 0,24-13,-25 13,2-1,-2-11,-2 2,6-6,-4 4,1-1,0 0,-1 1,0 12,2-1,-2-12,-11 13,-1 0,13-13,-14 13,2-1,-13-5,0 12,0 6</inkml:trace>
  <inkml:trace contextRef="#ctx0" brushRef="#br0" timeOffset="1962">198 1900,'-49'-25,"36"13,1 0,-12-13,12 13,-1-1,-12-11,13-1,0 0,-13 1,25 0,0-2,0-23,0 23,0 3,0-27,25 12,-1 2,1-13,-1 1,1-3,0-23,13 36,-2 2,13-13,-12 13,0-2,13-11,-15 14,4-4,-15 14,1 12,0 1,24-37,-14 14,4-4,60-10,-36 11,-3 2,63-14,-50 14,2-2,49-11,-66 3,7-7,59 4,-37 12,-2 0,39-12,-53 25,6-2,21 2,-34 11,-4 1,38-13,-37 13,2 0,35 12,-52 0,7 0,46 0,-38 0,1 0,12 24,-50-24,1 0,25 25,-9-15,16 5,17 34,-39-37,4 1,35 36,-27-26,5 3,22 24,-37-26,0 1,12 49,-15-52,6 5,10 47,-4-39,6 4,-2 35,-14-49,2 0,11 49,-26-40,4 6,22 34,-25-38,1 2,0 36,-2-51,3 3,-1 48,-14-52,3 5,10 23,-12-27,1 3,-13 23,12-25,1 2,11 23,-13-27,3 5,-14-2,12-13,1 1,-13 36,10-38,4 3,-14 10,12-24,1 0,-13 25,0-13,0 1,0-10,25-6,-25 27,0-11,0-50,0 12,0 7,0 11,-25 7,25-12,0 0,0-13,0 13,0-1,-25-11,25 13,0-3,-24-11,24 13,0 0,-25 12,25-12,0-1,-25-12,25 0,0 1,-24 24,24-12,0-1,-25-11,13 0,-1-2,-11 2,11 11,1 1,-37-13,37 2,-1-3,-36 1,37 14,-1-2,-12-12,13 0,0 1,-38-1,38 1,0-1,-38 0,25-1,1 3,-26-2,26 1,-1-1,-24 0,25 13,-2-1,-23-11,24-2,1 2,-26 0,26 12,-1-1,-24-12,23 12,2 2,-50-14,37 13,0-1,-37-11,51 12,-3-1,-73 13,61-13,2 1,-38 12,50-12,-1 0,-49 12,40-23,-6-4,-34 27,37 0,0 0,-37 0,38-12,-2 0,-36 12,49 0,1 0,-50 24,50-24,-2 0,-48 25,52-14,-5 3,-47 10,37-24,0 0,-37 50,50-39,-1 2,-49 37,48-25,2-1,-25 25,25-37,-1 1,-25 36,27-26,-3 4,-23 22,24-24,0-1,-24 50,26-50,-4 2,-22 23,38-27,-3 5,-35 23,37-26,-1 1,-36 49,37-39,-1 4,-11 10,11-23,1-2,-13 50,13-50,0 1,-13 49,14-51,-3 3,-10 24,11-26,1 1,-13 49,25-50,0 1,-24 25,11-24,1-3,12 27,0-26,0 1,-25 24,25-37,0 1,0 36,0-36,0-1,-24 13,24-13,0 0,0 13,0-14,0 3,0-8,24-12,1 6,-25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9:16.349"/>
    </inkml:context>
    <inkml:brush xml:id="br0">
      <inkml:brushProperty name="width" value="0.5" units="cm"/>
      <inkml:brushProperty name="height" value="0.5" units="cm"/>
      <inkml:brushProperty name="color" value="#25FF25"/>
    </inkml:brush>
  </inkml:definitions>
  <inkml:trace contextRef="#ctx0" brushRef="#br0">2258 173,'0'25,"0"-14,0 3,-25 35,25-37,0 1,-49 61,36-50,1 1,-37 74,49-65,0 6,-50 58,38-60,0-2,-38 63,50-75,0 1,-74 173,49-57,1-11,-50 142,37-138,0 3,-62 159,64-157,-4 18,-35 114,49-158,1-4,-25 113,37-126,-1 6,-36 70,49-120,0-5,0 52,12-75,0 1,-12 25,12-39,1 2,-13-13</inkml:trace>
  <inkml:trace contextRef="#ctx0" brushRef="#br0" timeOffset="1">3146 987,'-25'25,"13"-25,-1 0,-36 49,38-37,-3 1,-60 61,26-25,-2 1,-49 98,53-79,-7 10,-45 69,64-80,-6 12,-59 93,74-98,1-2,-75 99,63-100,-2 4,-36 97,51-115,-3 7,-48 83,49-86,0 0,-24 86,37-102,-1 6,-36 72,49-73,0-4,0 52,0-62,0 0,25-12,-14-25,2 0,6 0,-13 0,-6 0</inkml:trace>
  <inkml:trace contextRef="#ctx0" brushRef="#br0" timeOffset="2">3146 1,'-25'74,"13"-37,-1 0,-36 86,26-76,-3 5,-73 170,35-70,5-8,-65 152,64-150,-3 4,-110 171,104-172,-10 22,-93 150,85-159,1-3,-62 137,89-190,-5 10,-60 106,86-134,2-4,-38 40,62-88,0 2,-13 11,25-26,0 4,0-3,0-11,0-26</inkml:trace>
  <inkml:trace contextRef="#ctx0" brushRef="#br0" timeOffset="3">2406 839,'-50'50,"38"-38,0 0,-87 136,51-40,-3 7,-72 107,60-110,3-2,-64 112,76-114,-2 6,-74 83,91-119,-8 17,-57 53,72-85,2-3,-50 63,62-87,0 2,-13 61,25-76,0 3,0-26</inkml:trace>
  <inkml:trace contextRef="#ctx0" brushRef="#br0" timeOffset="4">3269 297,'-49'49,"37"-25,-1 1,-86 123,51-51,-2 4,-74 121,79-131,-8 15,-71 141,63-136,-1 0,-61 136,87-153,-2 9,-86 119,74-134,2-3,-76 112,88-125,-2 4,-36 72,51-114,-3 6,-23 34,36-49,1-1,12-24</inkml:trace>
  <inkml:trace contextRef="#ctx0" brushRef="#br0" timeOffset="5">3195 75,'-25'0,"18"0,-35 49,18-13,-1 2,-99 110,68-57,-11 15,-56 116,62-125,-2 4,-60 146,67-146,-11 20,-81 150,84-145,4-5,-63 150,74-162,-1 4,-73 109,76-129,-5 11,-46 69,72-97,2-4,-50 51,50-87,-1 2,0 12,12-24,2-3,-14 2,13-13,-1 0,13-12</inkml:trace>
  <inkml:trace contextRef="#ctx0" brushRef="#br0" timeOffset="6">2110 297,'-25'49,"25"-24,0-1,-49 124,12-51,0 4,-62 145,47-103,5-14,-76 167,73-145,1-6,-74 176,63-165,-3 8,-61 132,60-167,5-11,-40 55,87-125,-1 2,13-50</inkml:trace>
  <inkml:trace contextRef="#ctx0" brushRef="#br0" timeOffset="7">1764 445,'-24'74,"11"-38,1 2,-37 60,37-64,-1 6,-61 133,49-61,1-2,-50 137,38-118,-2 13,-36 130,48-143,2-12,-50 155,62-164,0 6,-38 108,27-129,-3 11,-24 118,50-111,0 0,-24 111,24-138,0 5,0-89</inkml:trace>
  <inkml:trace contextRef="#ctx0" brushRef="#br0" timeOffset="8">1912 1,'0'24,"0"-12,0 1,-24 36,11-23,1-2,-62 148,50-62,-1 2,-49 135,50-120,-2 17,-72 153,60-135,2-4,-63 163,51-190,-3 9,-47 132,59-157,3-8,-62 90,73-136,0 1,-24 62,38-90,-3 6,-35 34,49-49,0-1,0-24</inkml:trace>
  <inkml:trace contextRef="#ctx0" brushRef="#br0" timeOffset="9">1542 223,'-24'24,"13"-24,-3 0,-35 50,37-15,-1 4,-36 35,49-52,0 5,-74 121,43-88,12 53,-79 84,50-102,-3 8,-48 119,55-135,-11 23,-43 112,50-138,-3 5,-48 157,64-141,-4 12,-35 105,53-134,-7 22,-21 87,49-114,0 7,0 82,22-115,5 10,22 7,12-74,2 0,-39 24,0-24,2 0,-26 0</inkml:trace>
  <inkml:trace contextRef="#ctx0" brushRef="#br0" timeOffset="10">1098 543,'-25'50,"25"-26,0 1,-24 74,24-48,0-4,0 52,0-62,0 0,0 161,11-94,2 14,-13 153,0-134,0-3,-24 187,24-177,0 8,0 169,0-185,0 24,0 160,0-171,0-2,0-147</inkml:trace>
  <inkml:trace contextRef="#ctx0" brushRef="#br0" timeOffset="1069">87 7278,'0'-24,"11"12,2-1,5 13,-11 0,18 0,-13-13,0 1,7-6,-13 12,19 6,-13 0,0 0,13 0,-13-13,1 1,11 12,-12-12,1-1,12 13,0 0,-1 0,1 0,-1 0,1 0,0 0,-3-11,5-2,22 13,-24 0,0 0,24 0,-14 0,4 0,10 24,-11-24,-2 0,38 0,-25 0,1 0,24 25,-39-25,4 0,35 25,-24-25,-1 0,25 24,-27-24,5 0,22 25,-11-25,-3 0,14 25,-25-13,1 0,24-12,-17 0,9 0,33 25,-49-25,-2 0,51 0,-51 0,3 0,47 25,-46-25,-5 0,52 0,-50 0,0 0,50 0,-52 0,5 0,46 24,-47-24,-3 0,51 0,-51 0,2 0,49 0,-42 0,10 0,31 0,-48 0,-1 0,50 0,-40 0,5 0,35 0,-48 0,-4 0,27 0,-25 0,1 0,24 0,-28 0,7 0,21 0,-24 0,-2 0,26 0,-38 0,2 0,36 0,-35 0,-4 0,15 0,-26 0,1 0,24 0,-14 0,4 0,11 0,-12 0,-2 0,13 0,-25 0,1 0,25 0,-28 0,5 0,-2 0,-1 0,1 0,24 0,-25 0,2 0,-2 0,2 0,-2 0,0 0,-12 0,1 0,5 0,-11 0,11 0,-12 0,13 0,-13 0,6 0,-24 0</inkml:trace>
  <inkml:trace contextRef="#ctx0" brushRef="#br0" timeOffset="10244">1345 3035,'0'25,"-25"24,12-23,2-3,-14 76,13-63,-1 2,-11 36,10-48,3-3,-38 101,36-62,1-1,-38 87,50-68,0-12,-49 80,37-85,-1-2,-11 87,24-77,0 6,-50 71,38-84,0-5,-38 89,50-99,0 1,-24 73,11-57,1-9,-37 91,36-85,1-2,-37 62,37-75,-1 3,-36 72,36-72,1-3,-37 50,37-62,-1 2,-36 61,49-76,0 3,-25 24,25-25,0-1,-25 26,13-39,0 2,-13 12,25-12,0-1,0 12,0-12,0 1,-25 12,25-14,0 2,-24 12,11-13,26 1,-13-2,0 2,-25-13,13 0,-1 0,7 0,12-24,-6 5,0 13,0-19,0 14,0-2,0-12,0 12,0 1,0-12,0-1,0 0,0-24,0 26,0-4,0 3,0-1,0 0,0-24,12 25,1-1,-13-25,0 25,0 1,0-25,12-1,1 1,-13-25,23 28,3-7,-26-21,13 24,-1 2,-12-26,24 25,1-1,0-24,-14 17,2-9,12-33,-13 50,1-1,11-24,-12 27,1-4,12-23,-12 23,-2 3,-11-1,13 24,-1 0,13-24,-2 3,3-7,-1-21,0 12,-1 1,1-38,-2 40,3-5,-1-35,-12 48,-2 4,14-52,-1 50,1-1,0-24,-13 39,1-4,11-10,-11 11,-1 2,-12-14,0 26,0-1,0 0,0 0,0 1,0-1,0 75,0-39,0 2,0 37,0-38,0 0,0 62,0-50,0 2,-25 72,25-34,0-4,-24 38,11-48,26-50,-38 148,14-72,-3 21,-35 100,37-114,-1 7,-36 107,37-126,-1 6,-36 96,36-109,1-5,-37 89,49-99,0 1,-25 73,14-77,-2 7,-12 45,25-60,0-2,0 63,0-63,0 2,0 36,0-51,0 3,0 48,0-49,0 0,0 24,12-25,1 1,-13 0,0-13,0 1,12-1,0 0,7-12,-13 0,-6-18,0 12,0-19,0 13,0-1,0-11,13 11,-1 1,12-13,-11 1,-1-1,13-24,-2 14,3-4,-1-11,0 25,-1 1,25-75,0 27,1-4,24-72,-9 32,-6 10,39-91,-37 87,2-2,60-135,-52 106,6-14,46-116,-46 131,-6 9,28-92,-65 131,6-13,34-68,-41 107,8-16,-16-16,0 60,-1 2,-24-14,12 15,1-4,-13 21,0 12,0-6,0 48,-25 14,13-38,-1 0,-11 62,12-50,-1 2,-12 23,13-24,0-1,-38 75,26-63,-1 2,0 11,25-25,0 2,-49 97,11-48,2-2,-63 100,52-79,-4 9,-48 95,53-107,-7 15,-45 91,48-97,1-2,-50 99,76-126,-3 6,-48 96,35-96,4-6,-39 77,62-100,-1 2,-36 74,49-90,0 6,-25 58,13-60,-1-2,-11 38,24-50,0 2,0 23,0-23,0-3,0 2,0-13,0-49,24 13,-11-2,-1 2,13-25,0 12,-1 0,75-111,-18 32,11-15,56-91,-46 69,-7 10,78-128,-63 111,2-1,85-135,-93 157,14-18,55-65,-98 109,-2 4,50-39,-75 77,3-6,-2 3,-23 36,-3 2,2 11,-13 13,1 0,-13 36,0-12,-25 1,25 0,0-1,-99 111,40-52,-5 6,-109 145,71-94,7-9,-152 177,124-148,0 0,-149 173,156-171,-14 20,-142 126,159-170,4-5,-88 126,137-163,-4 4,-59 60,100-102,-3 7,-48 46,61-87,1 1,12 11,12-24,1 0,36 0,2-13,-3 2,26-39,-14 14,3-2,110-61,-69 30,14-10,79-44,-84 35,-4 3,64-63,-77 76,5-4,47-22,-74 48,0-24,25 0,-38 25,1 0,12-1,-38 15,2-4,-13 15,-12 11,-1 1,0 0,-24 49,-13-13,13-12,-1 1,-36 36,24-36,1-1,-149 185,63-74,-2 1,-85 98,103-140,-10 9,-93 81,98-85,50-26,-99 63,112-76,-2 3,-36 23,61-49,1-1,-12 1,11-25,1 0,37 0,-2-12,3-1,73-61,-10 10,-6 4,115-63,-65 26,5-3,84-73,-95 70,17-16,78-54,-98 87,-1 0,50-38,-90 65,6-5,35-10,-73 36,-4 2,3 11,-26 1,1-1,-7 25,-11 0,-32 0,13 0,-25 49,25-37,-1 1,-184 160,68-58,11-8,-129 115,137-124,-2 1,-134 123,128-128,-11 9,-93 95,146-122,4-4,-76 76,112-100,-2 3,-36 23,51-63,-3 2,26 12,0-13,49-49,-26 14,3-3,122-73,-21 23,-7 4,77-76,-75 63,3-3,97-60,-106 56,15-13,66-43,-110 61,-1 1,62-12,-88 50,3-3,11 2,-35 23,-4 2,-35 0,13 11,-1 1,-12 37,0-14,-25 2,18-5,-60 34,31-6,-2 2,-159 134,84-70,-21 18,-63 53,122-111,2-1,-75 87,74-74,24-24,-48 73,59-85,4-2,-15 14,26-26,-1 1,0 0,25-14,0 2,18-13,-11 0,18 0,-1-12,1 0,49-38,-10 12,-5 2,89-62,-36 23,-2 1,63-49,-78 64,7-5,46-60,-58 60,-7 5,16-15,-51 26,2-3,0 2,-16 38,6-3,-22-4,-11 12,4-6,-47 73,23-48,1-1,-136 111,64-38,-5 3,-108 109,93-105,-14 13,-55 68,98-98,2-2,-75 75,100-100,-2 3,-49 48,60-87,4 0,10 38,13-38,0 0,30-12,-12 0,44 0,-13-25,0 1,37-25,-14 12,3 0,85-62,-47 32,20-14,52-42,-75 49,1-1,49-23,-66 51,9-5,32-22,-72 36,-3 2,26 11,-52 4,5-7,-2 28,-16-9,7-7,-16 41,0-15,-25 29,12-26,1-1,-62 37,50-24,-1 0,-148 147,57-79,-15 12,-41 43,109-85,2-3,-62 64,87-89,-2 4,-11 10,26-27,-4 5,3 23,11-38,1 0,12 13,0-13,25-24,-1 0,1-1,24 13,-2-11,5-2,47-37,-11 13,-4 0,64-12,-64 1,5-3,34 2,-58 10,-6 4,40-14,-50 24,0 0,1 1,-27 12,3-1,-1 13,-13 0,0 0,1 0,-50 25,37-13,0 0,-50 38,26-39,-1 2,-24 37,36-25,1-1,-62 25,49-24,1 0,-26 24,27-37,-3 1,-24 36,38-36,0-1,-13 12,13-12,-1 1,-11 12,11-13,50-24,-12-13,-1 13,1-1,50-11,-12-14,-3 2,113-63,-65 26,6-2,58-48,-91 65,11-8,56-8,-74 25,0-1,0 1,-39 14,4-4,-14 14,0 13,-1 0,1-1,-75 26,1 11,37-11,-1-1,-135 111,53-51,-7 5,-145 120,119-95,10-7,-80 78,125-124,-2 1,-73 48,113-63,-4 4,-60 35,74-49,1 0,-1-1,14-12,-2 1,0-1,50-49,37-12,-15 2,6-5,108-71,-46 34,-8 5,103-64,-101 51,5-3,96-48,-108 68,19-13,64-30,-85 60,-2 2,38-13,-89 27,5-4,10 1,-35 25,-4 1,-10 24,-13 0,1 0,-13 25,0-14,0 2,-25 12,12-12,1-1,-86 86,26-26,-4 4,-122 122,83-95,8-9,-65 54,122-99,1 1,-50 49,64-64,-4 4,-59 35,72-62,2 0,-25 38,37-38,-1 0,-11 13,13-14,46-47,15 36,-14-24,2-1,110-74,-33 30,16-10,67-44,-72 47,-6 4,78-27,-103 39,7-3,46-11,-84 35,-5 4,40-15,-49 26,-1-1,-25 25,0-12,2-1,-51 38,13-13,-1 1,7-7,-160 160,62-51,-14 17,-129 115,123-135,1-2,-74 63,138-126,-5 4,-60 48,99-60,1-4,-25-10,36-13,1 0,0 1,49-26,37-11,-2-24,4-3,96-48,-42 22,-13 6,80-52,-86 61,0 1,87-63,-105 66,11-7,44-9,-72 36,-4 2,27-13,-51 24,3 0,-27 25,-1-11,4-3,-3 14,-11-12,-1 0,-12 36,0-11,-25-1,1 13,24-14,0 3,-25 10,13-11,-1-26,7 13,12 25,-6-18,-24 11,24-6,0 0,0 13,0-14,-25 3,25-2,0 0,-25 38,25-38,0 0,0 38,0-27,0 3,-24 23,24-24,0 0,0 24,0-37,0 1,0 36,12-24,0-1,-12 26,0-38,0 0,0 13,0-14,0 3,13-2,-1 0,-12 13,0-13,0 1,0-6,-25 10,1-17,12 0,-1 0,-61 0,36-25,2 1,-38-1,49 13,1 0,-75-13,52 13,-5-25,-47 12,49-13,2 2,-51 11,51 1,-3-1,-47 0,52 2,-7-3,-46 1,62 0,0 1,-61-1,74 2,-2-3,-48 1,49 0,1 1,-50-1,50 13,-1 0,-74-13,64 2,-4-3,-60 1,74 12,1 1,-50-12,38 12,-2-1,-36-12,36 12,2 1,-38-12,50 0,-1-2,-74 2,64 1,-4-4,-35 3,49 11,1 1,-50-13,50 2,-2-3,-48 1,51 3,-3-5,-48 2,37 1,0-1,-37 0,39 2,-4-3,-35 1,49-12,0 0,-49 13,50-1,-1 0,-49 1,51 1,-3-4,-48 3,49-14,0 2,-49-14,38 26,-2-1,-36 0,48-1,3 3,-51-2,49-12,1 0,-50-12,50 25,-2-1,-48-25,49 25,1 1,-50-25,50 24,-1 0,-49-24,39 14,-4-4,-35-10,37 12,0 0,-62-13,52 15,-5-4,-71-35,72 23,3 4,-75-27,62 37,-1 0,-62-37,67 39,-9-4,-58-35,62 36,1 2,-38-14,64 15,-4-4,-59-10,72 11,2 2,-50-14,50 26,-1-1,-24 0,26 14,-4-2,3-12,24 13,0-1,-25 13,13-11,-1-2,32-5,-13 11,6-5,1 24,36 13,-23-12,-3-2,27 14,-14-13,2 1,110 85,-45-52,16 7,78 71,-72-62,-3-1,75 87,-90-89,8 5,107 84,-94-71,-9-6,103 77,-100-87,3 2,72 60,-93-88,14 4,55 60,-73-49,-3-2,51 26,-77-62,6 1,22 36,-35-23,-5-2,15 25,-25-49,1 0,-1 25,-14-14,4 2,-14 12,-13-25,1 0,-13 25,11-25,2 0,-13 24,13-24,-1 0,0 0,-24-24,-13 24,14 0,-2 0,1-12,-1-1,-12 13,25-13,0 1,-24 12,11-12,1 0,-37-13,37 2,-1-3,-36 1,24 13,0-1,-24-11,37 12,-1-1,-61-36,23-3,4 5,-77-27,62 25,1-1,-87-24,89 39,-6-4,-83-35,72 36,4 2,-100-38,99 38,-2-2,-98-36,93 29,-13-8,-104-46,111 37,-1 1,-110-38,126 52,-6-5,-71-22,84 23,5 4,-65-3,88 14,-2-2,-61-11,65 26,-6-4,-9 3,24 11,1 1,-1-13,13 14,-1-2,1 0,24 50,1-37,-1 0,13 50,-1-38,1 0,24 38,-10-25,-4-1,15 50,-1-37,1 0,98 87,-43-54,12 8,55 70,-85-74,24-25,61 74,26-24,-50 0,-71-61,-6-2,27 62,-36-73,0 0,12 24,0-24,-50-1,26 1,-50 0,12-13,0 0,-12 13,12-25,1 0,-38 0,13 0,0 0,-13 0,14-12,-3-1,-35-11,36-2,1 2,-37 0,26 12,-3-1,-172-86,70 9,10 8,-104-42,114 65,-6-5,-108-35,117 53,-12-6,-81-22,110 36,4 2,-65 11,89 1,-3-1,-60 25,84-13,4 1,-15 12,38 0,0 0,-13 0,13 0,-1 0,13 25,13-25,-1 0,-12 24,12-24,1 0,11 50,-1-27,4 3,22 48,-11-49,-2-1,112 124,-42-54,10 10,57 68,-58-95,-8-6,66 77,-88-99,2 1,37 49,-55-64,10 4,19 35,-60-62,-2 0,14 13,-26-13,1 1,-7-13,-11 0,5 0,-49 0,12-25,25 12,0 1,-49 12,37-12,-1 0,-61-13,52-9,-5-6,-146-83,62 36,0 1,-86-62,103 78,-9-8,-95-45,109 47,5 4,-88-27,99 51,-2-3,-49 2,91 15,-8-6,-33 15,50 0,-1 1,0 24,25-12,0-1,0 38,0-13,25 1,-13-13,1 0,36 74,9-28,7 6,108 121,-35-60,-5-4,114 113,-116-115,10 8,81 107,-120-131,18 15,77 67,-99-112,1 1,49 62,-89-89,6 4,9 59,-36-72,-2-2,13 25,-25-37,1 1,-25 11,12-24,1 0,-13 25,0-13,0 1,0-1,0 0,0 1,0-1,0 13,0 0,0-20,-25 14,18-12,-10 11,5-18,-1 0,-36 25,36-25,1 0,-62 24,49-24,1 0,-26 25,27-25,-3 0,-48 25,36-13,2 0,-63 13,51-25,-2 0,-49 0,76 0,-3 0,-98 25,74-13,2 0,-150 13,92-13,-10 1,-155 36,-1 0,26 1,161-38,-3 0,-85 38,127-39,-6 2,-47 37,74-50,1 0,-26 0,39 0,-2 0,0 0,50 0,10 0,5 0,-27 0,0 0,-1 0,-24 0</inkml:trace>
  <inkml:trace contextRef="#ctx0" brushRef="#br0" timeOffset="13189">7833 4170,'25'-25,"-1"25,-11 0,-1 0,13 0,-13 0,25 0,12 25,-26-25,4 0,22 0,-11 0,-2 0,13 25,-1-25,3 0,23 24,-35-11,-4-1,39 13,-37-25,0 0,37 24,-29-12,9 1,-5 12,-11-13,-2 0,13 38,-12-38,1 0,11 13,-26-14,3 3,24 35,-26-37,1 1,24 36,-25-37,2 1,-2 36,2-36,-2-1,0 37,-11-37,-1 1,13 36,-2-37,3 1,-1 36,-13-24,0-25,13 49,-13-37,1 1,11 36,-11-24,-1-25,-12 24,12-24,1 0,-13 50,11-39,2 2,-13 12,13-25,-1 0,-12 49,12-36,1-1,11 37,-12-37,1 1,-13 36,12-36,1-1,-13 37,0-37,0 1,0 12,12-13,0 0,-12 13,0-13,25 1,-25 36,0-40,0 7,0 8,11-13,3 3,-14 11,11-13,2 0,-13 13,0-12,0-1,0 12,0-11,0-1,0 13,0-14,0 2,0 12,0-12,0-1,0 12,0-11,0-1,0-4,0 9,0-5,0 0,0 13,0-13,0 1,-24 11,11-24,1 0,12 25,0-13,0 1,-25 11,14-12,-2 1,-12 12,25-13,0 0,-25 13,25-13,0 1,-24 11,11-24,1 0,-13 25,13-25,0 0,-13 25,25-14,0 2,-25 12,13-25,0 0,-13 25,13-25,-1 0,-11 25,11-13,1 0,-13 13,13-25,0 0,-38 25,39-14,-2 2,-12 12,12-25,1 0,-12 25,12-13,-1 0,-36 13,36-25,1 0,-13 25,13-13,0 0,-38 13,38-25,0 0,-38 25,37-13,2 0,-14 13,13-13,-1 1,-36 11,37-12,-1 1,-36 12,36-25,1 0,-13 24,14-12,-2 1,-37 12,38-25,0 0,-38 24,38-12,0 1,-13 12,14-25,-3 0,-35 24,24-11,25-26,-24 38,12-25,-1 0,-36 25,23-25,2 0,-25 24,37-24,-1 0,-36 25,37-25,-1 0,-36 25,36-25,1 0,-12 0,12 0,-1 0,-12 0,14-12,-2-1,-12 13,13 0,24 0</inkml:trace>
  <inkml:trace contextRef="#ctx0" brushRef="#br0" timeOffset="14288">8277 7328,'25'24,"-14"-24,2 0,5 0,-11 0,18 0,-13 0,0 0,13 0,-13 0,1 0,11 0,1 0,0 0,24 0,-25-12,1 0,25 12,-15-12,4-1,-15 13,2 0,-2 0,25 0,-13-12,2-1,11-11,-23 11,-2 1,25 12,-11-13,-2 1,14 12,-27-12,3 0,23 12,-11-13,-2 1,14-13,-26 13,1 0,24 12,-27 0,6-25,21 0,-24 13,-1 0,1 12,-1-12,1-1,25-12,-25 12,-1 2,1 11,-13-13,0 1,13-13,-13 14,1-2,11 13,-11-13,-1 1,13-13,-13 13,0 0,13 12,-12-13,-1 1,12-13,1 0,0 1,-1-1,-12 13,1 0,12-13,0 12,-1 1,-24-12,12 11,1 1,11 12,-12-12,1-1,5-5,-11 12,-7-19,11 13,2-1,6-5,-13 11,-6-17,12 12,1-1,-1 1,-24 24</inkml:trace>
  <inkml:trace contextRef="#ctx0" brushRef="#br0" timeOffset="14956">8943 4244,'0'25,"0"-1,12-24,1 0,11 25,-11-25,-1 0,13 25,-1-13,1 0,25 38,-4-39,6 2,-2 12,-25-12,-1-1,25 37,-1-37,3 1,23 36,-17-26,9 3,8 48,-24-49,-1 0,25 49,-39-63,4 2,35 37,-23-25,-3-1,1 25,-25-24,1 0,25 24,-27-26,3 3,23 24,-24-38,0 0,-1 38,0-38,2 0,-2 13,-11-12,-1-1,13 12,-1-11,1-1,0 13,-14-14,2 2,-13 12,13-25,-1 0,-12 25,0-13,25 50,24-13,0 0,-49-49</inkml:trace>
  <inkml:trace contextRef="#ctx0" brushRef="#br0" timeOffset="16314">8647 4614,'0'-25,"0"7,0 12,25 6,-14-12,2-1,12 13,-12-13,-1 1,37 12,-25-12,1 0,25 12,1 0,-4 0,28 0,-39 0,2 0,60 0,-39 0,6 0,-16 24,-24-11,-1-26,50 38,-25-25,1 0,24 25,-37-13,25 0,12 38,-37-38,0 0,12 38,-14-50,4 0,10 49,-11-36,-2-1,14 37,-14-37,2 1,11 36,-26-26,3 3,24 48,-13-49,0 0,12 49,-14-63,4 2,-14 61,0-48,-1-2,1 50,11-50,2 1,-14 24,0-25,2 2,-2 48,2-37,-2 0,0 12,1 0,0 25,-12-48,-2-2,14 50,-13-37,1-25,-13 37,12-25,0 2,13 23,-12-24,-1-1,-12 26,12-38,0 0,-12 38,0-27,0 3,25 23,-12-36,-1-1,-12 38,0-39,0 2,0 37,13-38,-2 0,-11 13,0-13,0 1,0 11,12-12,1 1,-13 36,0-24,0-25,0 12,0 1,0 11,0 1,0 0,0-1,0 1,0 0,0-1,0 1,0 0,0 24,0-24,0-1,0 26,0-26,0 1,0 0,0-1,0 1,0 24,0-24,0 0,0-1,0 1,0 0,0-1,0 1,-25 0,25-1,0 1,0 0,0-1,-24-24,18 0,12 0</inkml:trace>
  <inkml:trace contextRef="#ctx0" brushRef="#br0" timeOffset="17069">9091 5132,'25'25,"-13"-13,1 0,11 62,12-50,2 2,-13 23,0-36,-1-1,26 62,-1-38,0 2,50 60,-41-51,7 5,34 47,-36-49,-3-2,39 51,-39-63,3 2,36 61,-21-47,-8-6,4 53,-25-74,1-1,24 51,-27-40,4 4,23 35,-36-49,-2-1,14 50,-26-50,1 1,0 25,-2-28,3 5,23 22,-24-24,0 0,24 49,-26-40,3 6,24 34,-12-49,-2-1,-12 25,1-25,0 2,-25-26</inkml:trace>
  <inkml:trace contextRef="#ctx0" brushRef="#br0" timeOffset="19876">9363 7032,'0'24,"11"-24,2 0,0 0,-26 25,13 0,0-20,0 14,12-19,1 0,12 0,-13 0,0 0,13 0,-2 0,3 0,24 0,0 0,-2 0,51 0,-27 0,4 0,23 0,-42-11,9-2,33 13,-37 0,-1 0,38 0,-28-12,6-1,21 13,-47 0,-3 0,26 0,-26 0,3 0,23 0,-39 0,4 0,10 0,-11 0,-2 0,13 0,-25 0,2 0,23 0,-23 0,-3 0,2 0,-13 0,1 0,11 0,-12 0,1 0,5 0,-11 0,11 0,-12 0,13 0,-13 0,12 0,-11 0,5 0,-49 0,12 0,25-13,0 1,0 0,-24 24,24-36,-25 24,25-12,0-1,-25 13,25-13,0 1,-24 12,12-12,-1 0,-12-13,25 12,0 1,-24-12,24 11,0 1,-50-13,39 2,-2-3,-37-23,38 23,0 2,-62-74,37 12,0-1,-37-12,35 34,4 7,-39-41,49 37,0 1,-49-38,51 52,-3-5,-23 3,36 11,1 2,-37-13,24 12,0 0,-24 12,38 2,-3-3,-10 1,24 0,0 1,-25 24,25-12,0-1,-25 13,25-13,0 1,0 0,0 49,13-37,-1 0,13 49,-13-25,0 2,13 23,0-24,-1-1,26 75,-1-38,0 1,25 62,-27-67,5 9,22 57,-36-60,-2-2,13 37,-13-62,2 2,-13 12,-14-28,3 5,-14 23,12-38,0 0,13 13,-13-25,1 0,-13 25,0-13,-50-74,39 16,-2-6,-37-47,25 24,1 2,-50-51,50 53,-1-6,-49-21,61 34,1 4,-37-14,36 25,1 0,-37-1,37 27,-1-3,-12-23,25 23,0 2,-24 0,24 0,0-2,-25 2,25 12,0-1,0 1,0 49,0 12,25-12,-1 0,-24 37,12-50,1 1,-13 74,26-61,-3-2,2 63,-13-50,1 0,-13 50,11-76,2 3,-13 48,0-48,0-2,0 25,0-25,0 1,-24 0,24-14,0 3,0 10,0-11,0-1,-25-12,13 0,-1 0,-11 0,11 0,1 0,-37 0,24-12,0-1,-49 13,51 0,-3 0,-23 0,24-12,0 0,-49 12,39 0,-4 0,-35 0,36-13,2 1,-62 12,48-24,1-1,-50 25,64-12,-4-1,-59 13,60-25,2 1,-38 24,50-12,-2-1,-23 13,26-11,-3-3,-24 14,38-12,0 0,-13 12,13 0,24 24,-1-24,3 0,35 0,-24 0,-1 0,50 25,-27-25,5 0,71 25,-46-25,-6 0,102 24,-76-24,3 0,73 0,-92 0,11 0,31 0,-60-12,-3 0,39 12,-51-24,3-2,-2 26,-23 0,-3 0,2 0,-13-12,1 0,-1-1,-49 26,37-26,0 1,-25 12,13 0,0 0,-62 0,40-11,-6-3,-59 14,49-12,1 0,-49 12,51-12,-5-1,-47 13,48-25,4 1,-52-1,63 13,-2-1,-61-11,76 12,-3-1,-48 13,49-12,1-1,-26-11,26 0,-1-2,0 2,12-2,2 2,-14 0,13-1,-1 0,13-24,12 26,1-3,5 8,-11 11,17-18,-12 1,1-1,12 0,-3 3,5-5,22 2,-24 13,0 0,-1 12,-12-12,1-1,36 13,-23-13,-2 1,0 12,-12 0,1 0,12 25,-14-14,2-22,5 11,-11 0,-7 25,0-13,0 0,0 13,0-13,-49 149,24-27,0 3,25-137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9:40.533"/>
    </inkml:context>
    <inkml:brush xml:id="br0">
      <inkml:brushProperty name="width" value="0.5" units="cm"/>
      <inkml:brushProperty name="height" value="0.5" units="cm"/>
      <inkml:brushProperty name="color" value="#25FF25"/>
    </inkml:brush>
  </inkml:definitions>
  <inkml:trace contextRef="#ctx0" brushRef="#br0">1 25,'25'-25,"-1"25,-2 0,6 0,21 0,-24 0,-1 0,1 0,-1 0,1 0,25 0,-12 0,-2 0,13 0,-12 0,0 0,12 0,-2 0,5 0,22 0,-37 0,0 0,12 0,-12 0,0 0,13 25,-11-25,-4 0,-11 0,1 0,0 0,24 25,-14-25,4 0,10 0,-24 0,0 0,-1 24,1-24,0 0,-1 0,-2 0,6 0,21 25,-25-25,2 0,23 25,-14-13,4 0,-14 13,0-25,-1 0,25 25,-25-13,2 0,-2 13,-1-25,4 0,-3 25,1-13,0 1,-1 11,-1-24,4 0,-3 25,2-25,-2 0,0 25,-11-25,-1 0,13 24,-2-24,3 0,-1 25,-13-25,0 0,13 0,-13 0,1 0,11 25,-1-14,4 2,-3 12,1-25,0 0,-1 25,-12-25,1 0,12 24,0-24,-1 0,1 25,-13-25,0 0,13 25,-2-25,3 0,-1 24,-12-11,-1-1,12 13,-12-25,1 0,12 24,-14-12,2 1,12 12,0-25,-1 0,1 24,-13-24,1 0,11 25,-11-12,-1-1,13 12,-13-12,0 1,13 12,-13-25,1 0,11 24,-11-11,-1-1,13 13,-13-13,0 0,-12 13,13-12,-1-1,13 12,-13-12,0 1,13 12,-13-25,1 0,-13 24,12-11,0-1,13 13,-13-13,1 0,-13 13,12-12,0-1,-12 12,12-12,1 1,-13 12,11-25,3 0,-14 24,12-11,0-1,-12 13,12-25,1 0,-13 24,0-12,0 1,0 12,12-13,1 0,-13 38,11-39,2 2,-13 12,0-12,0-1,0 12,0-12,0 1,0 12,12-14,1 2,-13 12,0-13,0 1,0 36,12-37,1 1,-13 11,0-11,0-1,0 13,12-13,0 0,-12 13,0-13,0 1,0 36,0-37,0 1,0 11,0-12,0 1,0 12,12-14,1 2,-13 12,0-13,0 1,0 11,11-12,3 1,-14 12,0-13,0 0,0 13,0-13,0 1,0-8,0 14,0-6,0-1,0 13,0-14,0 2,0 12,0-12,0-1,0 12,0-11,0-1,0 13,0-13,0 0,0-5,0 11,0-12,0 13,0 5,0-16,0 9,0-12,0 15,0-14,0 12,0-10,0 9,0-10,0 11,0-6,0 0,0 13,0-13,0 1,0 11,0-18,0 13,0-11,0-16</inkml:trace>
  <inkml:trace contextRef="#ctx0" brushRef="#br0" timeOffset="739">3405 2541,'0'74,"13"-23,-1-3,-12 51,12-75,1 1,-13 123,11-78,2 8,-13 46,25-100,0 1,-25-25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9:52.571"/>
    </inkml:context>
    <inkml:brush xml:id="br0">
      <inkml:brushProperty name="width" value="0.5" units="cm"/>
      <inkml:brushProperty name="height" value="0.5" units="cm"/>
      <inkml:brushProperty name="color" value="#FDA0D0"/>
    </inkml:brush>
  </inkml:definitions>
  <inkml:trace contextRef="#ctx0" brushRef="#br0">1209 0,'-25'50,"14"-27,-2 3,-37 23,25-24,1 0,-50 49,50-50,-1 1,0 0,14-14,-3 2,-60 61,50-49,-1 0,-49 49,39-39,-4 4,-60 59,63-61,-2 0,-60 62,61-51,0 3,-37 72,51-66,-4 9,-22 58,37-62,-1-1,-36 62,37-64,-1 6,13 83,0-84,0-5,0 89,0-86,0 0,0 61,12-76,1 5,-13 46,25-60,-1-2,1 63,-1-51,1 3,0 47,-2-63,3 4,-1 60,12-62,0 0,12 37,-25-50,2 1,23 25,-24-38,-1 0,26 38,-15-39,4 2,10 37,-3-50,7 0,-4 24,-11-11,-2-1,13-12,-1 0,3 0,23 0,-39 0,4 0,35 0,-24-25,-1 1,25 24,-39-12,4-1,35 13,-36-13,-2 1,13 12,-12-12,0 0,12 12,-14-12,4-1,11 13,-13-12,0-1,-13 13,0 0,2 0,-2 0,-1-11,4-2,-9-5,-12 11,13 7,-13 0,-6-18,0 11,0-4,-25 22,1 14,11-25,1 0,-13 25,14-25,-2 0,-37 24,39-12,-2 1,-12 36,13-24,-1 0,-11 24,24-25,0 1,-25 25,25-39,0 2,0 37,0-26,0 1,0 24,12-37,1 1,-13 61,12-49,0-1,-12 26,12-27,1 3,-13 23,12-26,1 4,11 22,-11-25,-1 1,-12 49,12-50,1 2,11 48,15-36,-4-2,15 38,-26-50,1 1,0 25,-14-39,2 2,37 37,-12-25,-2-1,13 25,-13-37,2 1,12 36,-6-38,10 3,20 35,-37-37,0 1,37 36,-26-37,3 1,23 36,-23-49,-3 0,26 25,-14-25,3 0,36 25,-54-25,8 0,21 24,-26-24,3 0,23 0,-14 0,3 0,36 0,-47 0,-5 0,51 0,-50 0,3 0,23 0,-27 0,5 0,22 0,-11 0,-3 0,-11 0,-12 0,0 0,13 0,-16-11,6-2,9 13,-12-13,0 1,13 12,-27-12,3-1,23 13,-24-12,0 0,-1-13,0 13,2-1,-2 13,-1-11,4-2,-3-12,-11 12,-1 1,6-6,-11 12,17 6,-11-13,-1 1,-12-13,0 13,0 0,18-7,-11 13,4-6,2-1,-13 38,0 24,12-37,1 1,12 61,0-49,-1-1,1 26,-14-28,2 5,12 22,-14-26,3 4,10 47,1-50,0 1,-1 49,0-38,2 2,-2 11,2-23,-2-2,0 50,1-38,0 2,-1 11,-1-26,4 3,-3 24,2-38,-2 0,25 38,-25-26,1 1,0 24,-3-37,5 1,23 36,-14-37,2 1,11 36,-2-49,5 0,-3 25,-12-13,0 1,12 11,-12-24,0 0,13 0,-27 0,3 0,23 0,-12 0,0 0,-12 0,-13 0,1 0,36 0,-23-13,-3 2,27-14,-26 13,1-1,24-11,-13 12,2-1,-13-12,0 13,-1 0,1 12,-1-12,1-1,0-12,-2 14,4-2,-3 13,-12-12,1-1,12-12,-14 14,2-2,12 13,-13-13,1 1,-13-6,0 11,0-17,11 12,2-1,-13-12,13 1,-1-1,-12 0,0 13,0 0,0 12</inkml:trace>
  <inkml:trace contextRef="#ctx0" brushRef="#br0" timeOffset="2343">7475 50,'25'24,"-8"-24,-10 0,18 50,-8-33,-9-10,-8 43,12-26,0 1,-12 49,14-47,-3-5,-11 77,13-34,-1-7,-12 66,0-63,0 1,0 37,0-87,0 0,0 87,0-54,0 9,0 44,12-48,0-1,-12 74,12-75,1 3,-13 72,12-77,1 7,-13 70,0-86,0 0,0 62,23-52,3 5,-26 47,13-62,-1 0,-12 61,24-61,1 0,-25 62,11-66,3 8,-14 58,12-62,1 0,-13 61,23-74,3 2,-26 48,11-41,3 8,-14 33,24-50,1 1,-25 24,0-25,0 2,0 23,12-24,1-1,-13 26,12-38,0 0,-12 13,12-14,1 3,-13 10,0-11,0-1,0 13,0-14,0 27,0-26,0 1,0 11,12-11,1-1,-13 13,0-14,0 2,0 37,12-38,0 0,-12 38,0-38,0 0,0 13,0-14,0 3,0 10,0-11,0-1,0 37,0-37,0 1,0 12,0-13,0 0,0 1,0-1,0 13,0-14,0 2,0-13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9:55.744"/>
    </inkml:context>
    <inkml:brush xml:id="br0">
      <inkml:brushProperty name="width" value="0.5" units="cm"/>
      <inkml:brushProperty name="height" value="0.5" units="cm"/>
      <inkml:brushProperty name="color" value="#FDA0D0"/>
    </inkml:brush>
  </inkml:definitions>
  <inkml:trace contextRef="#ctx0" brushRef="#br0">123 4786,'0'-24,"0"-1,14-2,-3 5,-11-52,0 22,0 5,0-52,0 40,0-5,-25-35,13 50,24-25,-12 0,0 50,0-2,-24-72,24 35,0 2,-25-62,25 40,0-7,-25-58,25 54,0-9,-24-45,11 59,1 5,12-64,0 77,0-6,0-71,0 71,0 6,0-52,0 61,0 1,0-63,12 53,1-6,-13-46,13 59,-2 4,14-38,-1 38,1-4,0-10,-14 52,3-5,-14 27</inkml:trace>
  <inkml:trace contextRef="#ctx0" brushRef="#br0" timeOffset="629">395 0,'-25'50,"19"-38,12 0,-6 62,0-37,0 25,0 37,11-78,3 7,-14 120,12-49,1-1,-13 124,26-101,-3-20,2 146,0-120,-1-7,1 127,-2-155,3 13,-1 117,11-112,2 2,-14 36,1-124,0 1,-25-25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9:58.321"/>
    </inkml:context>
    <inkml:brush xml:id="br0">
      <inkml:brushProperty name="width" value="0.5" units="cm"/>
      <inkml:brushProperty name="height" value="0.5" units="cm"/>
      <inkml:brushProperty name="color" value="#FDA0D0"/>
    </inkml:brush>
  </inkml:definitions>
  <inkml:trace contextRef="#ctx0" brushRef="#br0">543 297,'0'148,"0"-74,0-37,0 0,0 111,12-76,1 4,-13 121,22-117,5 13,-2 79,12-97,0-2,12 100,-26-114,3 5,24 84,-25-84,-1-4,25 63,-24-74,0 1,-1 24,-12-39,26-21,-38-14</inkml:trace>
  <inkml:trace contextRef="#ctx0" brushRef="#br0" timeOffset="699">494 1,'-148'271,"123"-172,13-28,-1 6,-36 95,36-95,1-6,-37 102,24-87,0 1,-24 85,49-102,0 8,-25 95,25-84,0-5,-24 88,12-111,-1 2,13 110,0-98,0-2,0 75,25-99,-1 0,1 124,-13-103,1 8,11 70,-11-88,-1 3,13 85,-13-100,0 3,-12 48,12-77,1 5,-13-27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0:03.273"/>
    </inkml:context>
    <inkml:brush xml:id="br0">
      <inkml:brushProperty name="width" value="0.5" units="cm"/>
      <inkml:brushProperty name="height" value="0.5" units="cm"/>
      <inkml:brushProperty name="color" value="#FDA0D0"/>
    </inkml:brush>
  </inkml:definitions>
  <inkml:trace contextRef="#ctx0" brushRef="#br0">544 3923,'0'-24,"0"11,0 1,-25-37,25-12,0-2,0 14,0 11,0 2,-25-63,25 27,0-4,-24-72,12 79,24-34,-37-70,25 73,0 2,-25-99,25 77,0-7,0-70,0 106,0-15,-24-67,24 76,0-3,-25-48,25 77,0-6,0-22,0 48,0 3,-25-1,25 12,0 0,-24 37,24-11,0-3,-25 14,13 0,24 25,-12-13,0 1,-25 61,25-35,0-4,0 39,0-37,0 0,0 111,0-66,0 8,0 108,13-84,-1-6,-12 114,0-111,25-50,-25 137,26-94,-3-11,2 105,-13-124,0 0,-12 98,12-113,1 6,-13 83,12-98,1-2,-13 51,12-63,0 2,-12 11,0-26,0 4,0-3,0-11,0-50,0-13,0-9,0-5,0-10,0 40,0-6,-24-133,24 36,0 3,-25-162,25 131,0-16,-25-115,25 131,0 10,0-92,0 125,0-3,0-97,0 118,0-14,0-54,13 83,-1 5,-12-39,0 51,0-4,0-23,0 65,0-6,-25 15,25 0,0 1,-24 24,12 0,-1 0,-12 24,13-11,0 24,-1-1,1 2,-13 36,14-40,-2 6,-37 133,38-74,0-1,-38 149,50-129,0 10,-24 144,11-132,1-9,-13 140,25-149,0 3,-25 97,14-128,-2 9,13 95,0-123,0-2,0 75,12-112,0 2,-12 36,26-48,-2-3,-24-23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0:05.155"/>
    </inkml:context>
    <inkml:brush xml:id="br0">
      <inkml:brushProperty name="width" value="0.5" units="cm"/>
      <inkml:brushProperty name="height" value="0.5" units="cm"/>
      <inkml:brushProperty name="color" value="#FDA0D0"/>
    </inkml:brush>
  </inkml:definitions>
  <inkml:trace contextRef="#ctx0" brushRef="#br0">0 494,'0'-24,"0"5,0 13,25 6,-12-13,-2 1,14 12,-11-13,-3 2,13 11,3-14,-4 3,26 11,-25-12,1-1,25 13,-25 0,-1 0,25 0,-12-12,0 0,13 12,-16 0,6 0,9 24,-12-24,0 0,12 0,-13 0,2 0,12 25,1-25,-4 0,27 0,-26 0,3 0,23 25,-29-14,9 2,20-13,-26 0,3 0,23 0,-28 0,6 0,22 0,-35 0,-4 0,39 0,-38 0,2 0,12 0,-16 0,6 0,9 25,0-25,1 0,-1 0,-13 0,2 0,11 0,-15 0,6 0,10 25,-14-25,2 0,11 0,-25 0,1 0,25 0,-12 0,-2 0,13 24,-13-24,2 0,11 0,-16 0,8 0,9 0,-13 0,0 0,12 0,-13 0,2 0,11 0,3-13,-5 2,2 11,-12 0,0 0,13 0,-16 0,6 0,9 0,-11 0,-2 0,14 0,-14 0,2 0,11 0,-26 0,3 0,24 0,-13 0,0 0,12 0,-26 0,3 0,24 0,-25 0,-1 0,25 0,-25-12,2-1,-2 13,-12 0,1 0,12 0,0 0,-1 0,1 0,-2 0,3 0,-1 0,-13 0,0 0,13 0,-1 0,1 0,0 0,-2 0,3 0,-1 0,-12 0,-1 0,12 0,0 0,2 0,-2 0,-1-11,4-3,-3 14,1 0,0 0,-1 0,0 0,2 0,-2 0,2 0,-2 0,0 0,-1 0,4 0,22 0,-26 0,3 0,24 0,-25 0,-1 0,25 0,-13 0,2 0,12 0,-12 0,-2 0,13 0,0 0,1 0,-1 25,-14-25,4 0,10 0,-13 0,2 0,12 0,-16 0,6 0,9 25,-16-25,8 0,9 0,-14 0,2 0,11 0,-14 0,4 0,10 0,-11 0,-2 0,14 0,-26 0,1 0,24 0,-26 0,4 0,-3 0,-11-13,-1 1,-12 12</inkml:trace>
  <inkml:trace contextRef="#ctx0" brushRef="#br0" timeOffset="944">6735 494,'-25'0,"1"0,11-12,1 0,-37 12,25 0,-2 0,-48 0,36 0,2 0,-38 0,50-13,-1 1,-49 12,39 0,-4 0,-35 0,36 0,2 0,-38 0,50 0,-2 0,-48 0,40 0,-6 0,-34 0,37 0,0 0,-37 0,40-11,-6-3,-34 14,36 0,2 0,-38 0,38 0,-2 0,-36 0,41 0,-8 0,-33 0,37 0,0 0,-37 0,39-11,-4-2,-59 13,59 0,4 0,-64 0,62-13,0 1,-62 12,76 0,-3 0,-73 0,61 0,2 0,-62 0,73 0,0 0,-49 0,40 0,-6 0,-34 0,49 0,1 0,-50 0,39 0,-4 0,-60 25,61-25,2 0,-63 0,63 0,-2 0,-60 24,75-24,-4 0,-71 0,60 0,2 0,-63 0,63 0,-2 0,-61 0,61 0,2 0,-87 0,74 0,-1 0,-73 0,77 0,-7 0,-70 0,85 0,2 0,-63 0,51 0,-2 0,-49 0,65-11,-6-2,-34 13,49-13,1 1,-1 12,13-12,-1-1,13-5,0 12,0 6</inkml:trace>
  <inkml:trace contextRef="#ctx0" brushRef="#br0" timeOffset="1623">3676 568,'49'0,"-24"-12,0 0,24 12,-13 0,2 0,36 0,-22-13,-5 1,27 12,-12-13,-1 1,13 12,-27-11,5-2,71 13,-48 0,-2 0,100 0,-65 0,6 0,83 0,-67 0,-13 0,105 0,-111 0,0 0,86 24,-102-24,7 0,47 25,-61-25,-4 0,40 0,-51 0,2 0,23 0,-52 0,7 0,-53 0</inkml:trace>
  <inkml:trace contextRef="#ctx0" brushRef="#br0" timeOffset="2273">6760 494,'-25'0,"18"0,-35 0,30-11,-1-2,-36 13,23-13,2 1,-50 12,37-12,0-1,-86 13,76-23,-5-3,-71 26,85-13,2 1,-63 12,63-24,-2-1,-61 0,48 12,4 2,-52-14,50 0,-1 1,-48-1,51 13,-5-1,-47 13,74-13,1 2,-25-14,25 1,-2-1,2 25,12-12,-1-1,13 13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0:10.116"/>
    </inkml:context>
    <inkml:brush xml:id="br0">
      <inkml:brushProperty name="width" value="0.5" units="cm"/>
      <inkml:brushProperty name="height" value="0.5" units="cm"/>
      <inkml:brushProperty name="color" value="#FDA0D0"/>
    </inkml:brush>
  </inkml:definitions>
  <inkml:trace contextRef="#ctx0" brushRef="#br0">25 0,'0'25,"0"-17,0 33,0-1,0-6,-25 114,25-75,0 2,0 147,0-89,0-19,0 157,0-143,0-9,0 152,12-163,1 6,-13 133,13-145,-1-7,-12 127,12-125,0 4,13 71,1-94,-3-8,2 78,-13-86,1 0,11 61,0-88,2 4,-2 35,2-48,-2-2,0 0,1-24,0 0,-7-18,-12 12,-6-44,13 25,-1 1,-12-99,23 18,3-13,-26-153,0 95,0 7,0-152,13 140,-1-8,13-107,-2 159,3-22,-1-38,-1 110,1 1,-25-13,12 52,1-4,-13 26,13-1,-2 2,-35 49,11-13,1 100,1-44,-3 12,-60 166,49-106,1-8,-25 139,37-137,-1 3,-36 110,49-143,0 14,0 129,0-148,0-1,0 99,0-125,0 4,0 73,13-98,-2-4,-11 52,13-75,-1 1,13 25,-14-27,2 3,12-1,-13-25,1 0,5-18,-12 11,19-42,1-3,-3 5,2-52,12 37,0 1,13-112,-17 49,8-23,8-51,-1 90,3-6,-2-58,-24 85,24 26,0-38,-27 66,6-8,-28 16,0 1,0-1,-25 50,25-14,0 2,-25 37,13-38,0 0,-38 112,27-56,-3 12,-48 92,51-91,-3 11,-24 81,38-102,0 6,-38 46,50-100,0 3,0-26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0:32.328"/>
    </inkml:context>
    <inkml:brush xml:id="br0">
      <inkml:brushProperty name="width" value="0.5" units="cm"/>
      <inkml:brushProperty name="height" value="0.5" units="cm"/>
      <inkml:brushProperty name="color" value="#FDA0D0"/>
    </inkml:brush>
  </inkml:definitions>
  <inkml:trace contextRef="#ctx0" brushRef="#br0">6094 3948,'-24'25,"16"-18,-34 35,19-30,-3 1,-23 61,25-51,-2 3,-23 73,36-62,1 0,12 12,0-25,0 1,0 49,0-40,0 6,0 59,0-49,0-1,0 74,12-64,1 6,12 58,13-60,-2-3,13 39,-25-63,1 2,25 61,-4-76,6 3,22 23,-25-49,1 0,24 25,-15-13,5 1,10-13,-35-13,-4 1,39 12,-26-24,3-1,23 0,-28 2,7-3,-4 1,-11-13,-2 2,-11-13,-1 13,1-2,0-12,-14 5,2-8,-13-21,0 37,0 0,-49-62,26 17,-3-9,-73-57,49 60,1 3,-99-38,88 75,-3-3,-85 2,80 26,-12-3,-68 26,74 12,0 0,-49 38,99-38,-2 0,-72 62,72-35,2-4,-25 64,37-62,-1 0,-11 86,24-76,0 5,0 47,12-61,0-2,38 63,-14-51,2 2,11 49,-4-76,9 3,44 48,-36-61,0-1,36 37,-51-37,5 1,47-13,-23 0,-4 0,51 0,-38-24,3-1,60-49,-56 4,13-8,18-70,-60 47,-2 4,13-76,-38 78,2-7,-13-21,-25 59,0 4,-25-38,13 49,-1-1,-61 25,51 14,-3-2,-98 13,62-13,1 1,-112 37,77-1,-5 1,-96 49,130-30,-14 11,-67 68,100-75,-3 3,-48 72,88-88,-2 4,-37 60,50-49,0-1,0 49,24-50,2 3,-2-2,-1-26,4 4,-3 47,13-50,0 1,13 24,-15-37,4 1,10 36,2-36,-3-1,1-12,-13 0,2 0,36-25,-28 2,7-3,45-97,-23 23,-2 2,1-74,-50 76,2-6,-2-21,-24 66,0-10,-24-7,-1 38,0-2,-49 14,39 12,-4-1,-35 13,49 0,1 0,-75 49,39-24,-3 0,-60 73,76-63,-5 4,-47 85,74-74,1-2,-25 76,49-76,0 3,0 72,13-72,-2-3,14 75,12-62,0 1,12 62,-14-78,4 6,11 47,-12-74,-2-1,38 26,-27-39,4 2,23-13,-28-11,7-2,-4-12,-13 1,2-1,36-49,-17 5,10-10,32-45,-50 50,0 0,1-49,-14 51,2-4,-14-47,-12 54,1-11,-38-18,13 48,0 1,-38 24,38 14,0-2,-62-12,22 12,5 1,-77 37,76-13,-2 1,-98 61,90-51,-8 3,-57 73,86-50,0 1,-37 73,50-75,-1 3,-25 72,39-66,-2 9,13 58,0-62,0-1,0 38,23-64,3 4,-1 10,0-24,-1-1,1 1,-1-13,1 1,24 11,-2-24,5 0,22-24,-12-1,-1 0,63-73,-40 14,4-5,11-84,-34 45,-6 10,-10-104,-37 98,1 1,-13-75,0 116,0-8,-50-9,38 61,0 2,-87-38,52 39,-5-4,-96 14,80 14,-12-2,-68 37,74 1,0 0,-123 98,114-52,-7 6,-33 96,85-85,2-4,-38 89,74-100,0 2,0 73,11-90,2 8,12 57,0-74,-1 1,26 24,-15-51,4 3,10 23,2-36,-3-1,26-12,-26-24,2-1,0 0,-27 13,3-1,73-85,-25 24,0 0,49-74,-64 53,5-8,10-70,-51 85,4-21,-2-64,-13 75,0-1,-36-24,0 64,-2-6,-48-9,49 37,1 0,-75 13,51-1,-3 0,-72 50,77-14,-7 3,-119 109,85-48,1-2,-37 100,87-90,-2 6,-36 84,74-83,0-7,0 114,0-111,0 1,24 36,0-88,2 4,-2 60,14-61,-2-2,14 63,-2-64,2 4,24 10,-28-38,7 3,21-14,-12 0,-1 0,13-25,-28 2,7-3,21-48,-12 24,-1 1,-11-25,-14 13,2-1,-13-12,-25 28,0-7,-25-21,25 36,0 2,-74-13,38 25,-2-2,-61 26,48 0,3 0,-50 25,73-25,0 0,-98 74,76-39,-5 4,-71 60,72-49,3-2,-26 76,37-63,25-24,-37 62,40-72,-7 20,-9 27,25-53,0 7,0 46,24-50,2 2,23 23,-23-36,-3-1,27-12,-14 0,2 0,60 0,-28 0,8 0,-4-25,-49 1,0-1,24 0,-1-11,3-2,-2-11,-26 15,3-6,-1-10,0 14,-1-2,-24-11,0 13,0-2,-24-11,24 24,0 0,-50 1,39 0,-2-2,-61 26,39 0,-4 0,-60 0,49 0,1 0,0 25,25-13,-1 1,-49 36,48-36,2-1,-25 62,37-50,-1 1,-11 24,13-26,-3 4,14 47,0-50,0 1,25 49,-2-39,3 4,23 10,-26-37,4 1,22-13,-12 0,0 0,37-25,-17 3,9-5,-16-22,-25 23,-1 2,25-74,-2 28,5-8,-3-46,-27 49,6-22,-28-51,12 63,0-3,-36-36,0 54,-2-8,-48-20,25 48,0 1,-50 0,51 13,-3-2,-72 38,65 0,-7 0,-59 49,74-36,2-1,-100 62,88-38,-4 2,-34 60,61-61,0 0,-37 62,49-50,0 1,25 73,0-76,0 5,0-3,13-24,-1 0,37 49,0-38,1 2,24 11,-30-49,11 0,43 25,-23-25,-2 0,51-25,-54 1,8-1,94-49,-72-1,-2 2,25-75,-74 62,1-1,24-111,-51 94,3-14,-26-79,0 97,0 3,-49-51,25 64,-2-5,-48-59,36 72,2 4,-87-27,74 50,-1 0,-73-1,88 27,-4-3,-60 26,49-13,2 1,-26 37,49-25,0 0,-73 49,63-37,-4 1,-60 86,61-49,2-2,-38 76,50-65,-1 5,0 109,25-97,0-4,25 100,-1-98,1 0,49 99,-16-115,7 7,59 59,-36-99,-4-1,89-24,-64 0,4 0,109-74,-99-12,1-1,98-159,-110 60,-2 2,13-137,-88 145,4-18,-14-102,-25 144,0 8,-49-29,24 125,0-2,-123-123,68 70,-12-16,-106-29,100 74,-1 0,-99 0,105 62,-11-1,-93 13,109 0,3 0,-38 49,99-25,-2 2,-72 72,52-63,-7 4,-46 109,74-60,1-3,-25 113,49-116,0 8,0 132,25-106,-1-10,1 92,-1-113,1 2,49 61,-27-101,5 5,22 47,-11-74,-3-1,39-24,-27 0,4 0,47-74,-55 6,12-12,43-93,-47 48,-4 4,2-101,-50 102,2-7,-2-95,-24 94,0 9,-74-103,38 99,-2-1,-85-73,77 116,-7-11,-70-31,61 73,1 1,-63 25,65 12,-5-1,-35 38,73-12,3-2,-100 113,62-52,-2 4,-60 146,76-93,-5 13,-46 154,72-157,2-6,-25 187,49-171,0 23,0 124,0-153,0-15,0 119,25-148,-1-1,1 50,8-103,8 9,33 20,-25-62,1 1,24-13,-17-35,9-4,107-109,-71 34,18-19,52-138,-72 109,-2 3,25-137,-76 144,5-17,-3-102,-36 118,-1 10,-37-79,13 124,-1-2,-61-48,28 79,-6-10,-72 5,74 37,2 0,-76 13,69 24,-13 0,-31 24,75-11,-1-1,-123 87,67-30,-11 10,-56 118,104-109,-10 21,-70 138,87-123,0-1,-37 124,50-139,-1 6,0 132,25-131,0 17,0 65,0-135,0 0,25 61,10-88,4 4,10 35,2-74,-3 0,26-25,-13-11,1-2,86-134,-56 45,14-18,42-126,-74 97,0 3,49-125,-64 141,5-11,-14-106,-25 145,-1 8,-24-54,-12 88,-1-3,-36-35,14 76,-4-5,-60 3,49 36,2 1,-51 37,51-13,-3 1,-121 85,55-46,12-5,-68 126,99-87,0 0,-74 112,101-104,-5 9,-46 119,60-110,2-2,11 137,25-141,0 10,0 81,23-116,3 11,24 81,-1-111,0-1,50 62,-41-100,7 4,83-27,-63-25,3 0,60-73,-63 13,3-3,84-134,-80 72,14-21,17-100,-61 122,-1 2,13-100,-38 128,2-9,-38-44,-12 81,0 9,-38-17,14 63,-2-2,-85-11,65 26,-7-3,-108 26,98 12,2 0,-149 62,113-25,-4 1,-109 123,143-82,-15 15,-78 116,97-110,2-2,-75 112,100-116,-3 10,-48 106,74-120,1-6,-26 101,50-110,0-1,0 62,12-90,1 7,12-16,0-23,-1-2,50 25,-26-49,3 0,72 0,-47-25,-4 1,126-100,-69 30,13-9,55-94,-120 87,19-27,27-60,-60 83,-2 6,-12-40,-25 76,1-4,-49-23,12 65,-1-6,-36 15,36 13,1-1,-111 13,40-11,-7-2,-132 62,83-11,7-2,-115 88,138-52,-4 4,-109 96,142-80,-13 14,-80 116,111-123,1-1,-62 124,88-128,-4 9,-35 95,74-109,0-6,0 65,0-87,0 2,24 35,11-86,4 1,35 12,-13-25,2 0,-14 0,-13-24,2-2,36-23,-23-2,-3 3,1-26,-12 25,0 0,-12-25,-13 27,1-5,-13 3,0 11,0 2,-50-14,38 4,0-6,-137-72,74 38,-22-25,-125-12,111 61,-25-24,-111 12,148 51,-24-4,-123 27,132 13,6-1,-65 37,50-24,-50 74,25-1,25 26,85-74,2-2,-38 76,62-76,-1 2,13 74,0-73,0-4,49 3,-24-26,0 1,24 24,-2-37,5 1,46 36,-22-49,-4 0,52 0,-40-12,4 0,60-13,-82 14,16-52,42 14,-62 12,-1 0,13-13,-50 3,1-4,0-23,1 35,-3 4,-23-15,0 26,0-1,-24-24,12 26,-1-4,-61 3,49-2,1 2,-75 0,40 0,-5-2,-84 26,84 0,4 0,-112 74,72-36,2-2,-74 88,116-80,-12 10,-55 94,86-86,0 0,-13 86,50-88,0 3,0 85,23-90,4 7,22 34,13-62,0 0,61 62,-42-76,11 3,80-1,-75-25,4 0,71-25,-77-10,8-4,69-60,-79 30,12-10,43-44,-87 50,1-2,12-48,-39 42,4-11,-14-31,-1 50,1-2,-50-49,13 63,0-1,-62-61,27 52,-5-6,-71-71,47 59,4 5,-101 10,91 39,-9-4,-81 39,107 11,-18 3,-41 35,100-37,-1 1,-74 85,65-52,-6 7,-58 120,72-84,2-6,-25 90,49-90,0 7,0 82,11-106,3 16,10 91,13-88,0 3,37 60,-28-102,7 6,46 47,-36-73,-3-3,63 2,-48-25,-2 0,26-25,-40 2,5-3,60-48,-48 11,-4 3,26-64,-49 52,1-4,-1-47,-15 55,6-12,-15-43,-12 48,-1 2,-37-51,13 65,-1-5,-61-35,49 48,1 4,-75-27,65 27,-6-5,-83 3,78 37,-9-1,-69 13,87 0,-2 0,-61 49,64-25,-4 2,-59 72,72-34,2-4,-50 88,62-75,0 2,-13 97,25-102,0 8,0 70,25-85,-1-2,26 87,9-100,5 2,59 49,-43-65,13 6,80-40,-75 0,1 0,98-49,-82-9,17-8,41-57,-78 40,7-7,22-82,-68 69,11-16,-18-29,-38 70,3-17,-39-28,2 64,-3-6,-23 41,37 13,-1-3,-61 14,24-12,1-1,-99 38,76-25,-4 0,-72 49,81-15,-14 6,-42 59,73-49,1-1,-25 74,50-63,-1 3,-49 61,61-60,1-5,12 89,0-87,0 1,0 37,23-76,3 3,-1 48,0-36,-1-2,50 38,-26-62,3 1,48 36,-43-37,11 1,56-13,-49-12,0-1,99-36,-79 2,10-5,19-22,-60 11,-3 3,14-14,-37 37,25 0,-37-12,-25 21,0-18,-25 21,25 4,0-7,-49 3,25 13,-2-1,-72 13,47-12,3 0,-100 12,75 0,-2 0,-123 74,95-40,-16 6,-53 83,99-74,-2 1,-49 73,101-64,-3 5,-23 60,36-73,1-4,12 52,25-62,-1 0,1 13,-2-39,3 2,73 12,-25-25,0 0,74 0,-54-12,9-1,119-61,-96 6,20-12,51-68,-98 62,0-1,24-61,-64 78,5-8,10-45,-48 60,-2 3,0-14,-24 27,0-5,-24 27,12 14,-1-2,-61 13,49-13,1 1,-149 12,77 0,-5 0,-171 49,131-23,11-2,-117 74,148-61,1 0,-75 62,115-53,-7 7,-59 45,99-60,1-2,-1 63,25-75,0 1,0 49,23-51,4 4,22 22,1-49,-1 0,49 49,-28-37,8 1,46-13,-36 0,-4 0,40 0,-64-24,3-1,60-25,-65 16,8-6,8-9,-49 12,-1 0,1-12,-13 13,1-2,-38-12,25 25,0 1,-49-1,24 1,0-1,-98 0,42-9,-11-6,-81 16,85 11,4 1,-89 37,101-25,-4 0,-72 49,102-38,-7 3,-70 60,86-50,0 1,-62 74,76-65,-3 6,1 83,25-72,0-3,0 50,23-63,4 4,22 60,-14-53,4 7,60 21,-25-62,0 1,74-13,-67 0,10 0,107-25,-84-26,-6 3,64-51,-98 26,1-2,23-48,-51 53,5-8,-3-21,-36 49,-1 2,-37-2,1 15,-1-4,-49 15,52 1,-5-4,-97 3,51-1,-2 0,-122 1,93-11,-14-4,-104 39,121 0,4 0,-75 24,111-12,-2 1,-60 36,77-26,-7 4,-21 47,62-49,0-1,12 75,0-64,0 4,24 59,14-72,-2-2,63 99,-26-74,2 1,73 48,-67-74,11 2,80 23,-71-49,-4 0,100 0,-89-24,6-1,108-49,-97 6,22-12,50-68,-97 36,-3 2,51-88,-65 80,7-10,-16-45,-35 70,-4 9,-35-30,0 63,0-1,-49-12,14 39,-4-4,-109-10,72 23,4 2,-101 24,101 0,-4 0,-121 50,106-12,9-2,-91 62,103-39,-8 6,-45 83,78-92,-9 11,-20 81,50-88,-1 3,0 110,25-103,0 8,0 45,11-78,3 9,35 94,0-74,1 0,48 74,-39-101,6 5,83 47,-47-87,-5 0,102-12,-77-36,4-2,97-61,-107 8,17-15,65-67,-110 50,-1 0,13-75,-64 82,4-14,-15-43,-11 84,-1 5,-61-39,0 74,-1-1,-147-73,93 42,-14-11,-129 18,109 49,5 1,-139 24,166 12,-10 1,-131 61,132-36,8-2,-115 87,136-62,0 1,-87 62,126-66,-5 7,-46 58,60-59,2-4,11 63,25-63,0 3,0 36,22-88,5 3,47 84,-12-48,0-1,61 25,-30-62,11 1,44-13,-59-26,-5 2,113-50,-88 2,5-4,58-72,-93 81,-10-88,5-17,-36 59,-2 4,-36-89,-12 104,0-9,-87-94,23 95,4 6,-125-27,100 75,-4-3,-146 2,132 37,-16-1,-141 63,147-25,4-1,-151 99,141-51,-9 4,-107 97,131-96,10-6,-91 126,111-111,-1 1,-36 86,100-104,-4 10,3 69,24-98,0-2,24 51,1-87,0 1,74 61,-9-52,17 5,66-27,-75 0,1 0,123-25,-82-10,16-4,66-59,-95 22,-7 4,77-76,-111 50,1-2,11-48,-51 67,5-10,-3-33,-36 49,-1 2,-61-25,25 38,-2-4,-97-34,33 46,7 5,-163-27,117 27,-14-5,-128 27,161 15,-27-4,-134 38,132-11,7-1,-115 38,163-26,-5 1,-108 49,129-40,-12 6,-44 59,87-62,0 0,-12 61,49-51,0 5,0 47,38-61,-2-2,38 87,-13-63,1 3,86 36,-56-65,14 6,67 9,-86-36,-2-1,63-12,-77-24,6-1,71-49,-49 12,0 0,24-61,-63 26,3-3,-13-73,-39 80,2-11,-37-94,11 85,1 4,-111-113,51 104,-4-11,-97-43,94 93,-15-15,-78-5,87 63,-3-2,-85 14,102 12,-6-1,-46 38,85-13,2 0,-112 62,65-38,-7 2,-58 86,102-67,-7 9,-70 82,85-85,2-3,-38 88,74-88,0 4,0 84,13-97,-1-3,-12 50,24-86,1 1,49 61,-16-39,7 4,59 10,-36-49,-4 0,64 0,-76-12,4 0,48-13,-67 2,9-3,33-24,-50 1,1 0,-1-1,-37 15,1-4,-13-35,12 12,0 1,-86-87,15 54,-5-10,-84-68,68 80,-13-14,-80-17,98 60,2 3,-99 10,112 27,-4-3,-84 26,87 0,-1 0,13 25,25-25,-2 0,-48 49,52-38,-5 3,-47 84,49-47,1-3,-26 125,38-89,0 4,12 85,0-108,0 18,0 65,12-87,0 2,13 60,10-77,4 7,10 45,0-61,1 0,49 13,-39-38,3 0,36-12,-32 0,14 0,42-49,-61-1,-1 1,63-49,-55 28,10-8,19-71,-47 48,-3 5,-23-77,-13 91,0-8,-36-58,12 67,-1-11,-61-31,37 60,0 2,-62-13,51 26,-2-2,-74 0,81 29,-12-7,-69 28,89-12,-4-1,-59 38,62-25,-2 0,-86 74,48-36,4-2,-76 63,100-51,-2 2,-74 98,78-66,-6 9,-22 106,61-109,1-3,-13 112,25-113,0 5,0 59,23-103,4 9,22 94,0-87,1 1,48 62,-40-90,8 6,57 34,-34-49,-5-1,88-24,-75 0,4 0,71-49,-67-9,12-8,56-57,-85 23,-3 3,38-51,-75 52,3-6,-2-71,-23 83,-2 8,-49-42,12 62,1 1,-62-38,50 52,-1-4,-148-48,71 35,7 5,-127 9,125 38,-4 0,-96 36,120-2,-19 6,-126 70,111-48,0-1,-86 74,138-63,-5 4,-60 84,99-86,1-1,-25 136,37-101,-1 6,13 95,22-108,5 20,-2 39,11-100,2 2,36 74,-29-80,9 10,44 45,-34-73,-4-3,38 27,-25-38,2 0,73-12,-67-34,11-6,81-83,-61 23,-2 3,62-101,-88 91,5-8,10-82,-48 69,-4 9,3-78,-26 99,1-2,-50-48,14 79,-2-10,-61-19,49 60,0 2,-73-14,49 38,-1 0,-98 12,79 0,-10 0,-94 49,86-24,2-1,-63 75,88-63,-4 2,-34 61,60-49,2-2,-38 76,50-64,-2 3,26 110,0-105,0 12,0 68,0-99,0 1,25 98,-14-81,52-11,-14 67,3-71,-5-5,52 52,-38-75,1 1,61 24,-52-49,6 0,96-49,-59-14,-6 3,65-88,-77 27,5-5,47-71,-91 83,10-19,31-89,-61 111,0 0,-12-62,-25 92,0-11,0-31,0 73,0 1,-49-25,36 50,1-1,-37 0,26 14,-4-2,-47 37,37-11,0-1,-62 37,64-25,-4 2,-84 97,46-59,6-5,-77 114,87-100,-1 2,-62 98,90-115,-6 7,-34 83,49-72,1-4,-1 52,25-88,0 2,25 60,-2-63,3 4,24 35,-13-61,0-1,37 37,-15-49,5 0,109-24,-34-14,-7 2,90-63,-112 26,2-2,61-48,-92 41,11-9,6-57,-47 72,-3 4,-23-27,-25 40,0-5,-25-10,12 35,1 4,-37 10,37 13,-1-1,-110-36,41 14,-9-4,-81 14,100 13,-4 0,-97 36,112-24,-2 0,-60 50,90-39,-8 2,-58 37,64-27,-4 3,-35 73,63-65,-2 6,-37 58,50-61,0 0,0 87,12-52,1 4,36 72,-2-79,5 10,47 69,-25-86,0-1,74 38,-53-75,7 1,96 0,-71-25,-8 0,103-49,-99-1,1 1,73-74,-115 41,9-9,32-57,-59 59,-4 5,14-64,-50 63,1-3,-50-35,14 76,-2-5,-37 28,25-1,1 0,-124-24,64 13,-5-2,-108 38,106 0,9 0,-115 49,124-12,-2 0,-98 37,115-39,-7 4,-58 60,72-49,3-1,-26 49,50-50,-2 3,-23 72,49-77,0 7,0 71,0-63,0 1,0 37,12-88,1 2,11 61,15-36,-4-2,40 38,-3-37,4 0,72-12,-68-25,12 0,130-49,-75-13,2 0,73-86,-113 40,4-6,35-83,-70 81,-8 10,4-67,-37 99,0 0,-37-49,0 76,0-5,-49-22,24 49,1 1,-50-1,39 13,-4-1,-85 13,78 0,-6 0,-47 50,62-38,0 0,-86 62,75-26,-3 3,-48 48,61-61,2-2,-38 87,50-74,-1 1,-24 73,49-65,0 7,0 59,0-74,0-1,0 49,12-62,0 2,13 61,-4-78,7 7,22 46,-13-61,0-1,37 37,-28-37,6 1,96-38,-35-25,-4 2,113-76,-102 16,7-6,70-133,-94 110,16-22,54-63,-98 98,-2 2,1-51,-62 102,1-6,-38-22,0 61,1 2,-75 36,38 13,-1-1,-185 87,97-53,-21 6,-125 96,146-60,4-3,-125 88,175-90,-5 6,-97 84,130-105,-12 12,-18 93,73-112,0 1,25 86,0-92,0 12,0 30,13-73,-1 0,37 49,1-37,-1 0,50 37,-41-51,7 3,58 23,-35-36,-3-1,88-12,-52-24,4-1,122-49,-109 11,-5 2,114-62,-129 40,11-7,68-58,-114 54,7-9,33-45,-59 71,-4 6,-11-28,-49 63,0-2,-25-11,14 14,-2-4,-61 14,36 25,2 0,-63 0,63 0,-2 0,-110 25,71-25,6 0,-53 49,76-37,-2 1,-49 36,76-26,-3 3,-24 24,25-25,1-1,-1 75,25-65,0 6,0 34,0-49,0-1,25 50,0-49,-1 0,1 49,10-51,4 3,10 23,2-49,-3 0,75 0,-37-12,1 0,111-87,-73 19,21-13,76-55,-113 51,4-3,60-73,-103 79,8-9,20-45,-60 84,-2 4,-11-38,-13 62,1-2,-38-12,14 27,-3-3,-60 26,37 0,0 0,-37 25,39-13,-4 0,-35 38,49-37,1-2,-50 63,37-37,0 0,-37 87,52-80,-5 10,-47 70,62-77,-1 4,13 73,0-89,0 4,0 59,22-65,5 8,-2-16,-1-13,1 1,49 11,-4-24,8 0,95 0,-58-25,-8 1,115-50,-100 13,3-1,72-37,-116 30,11-10,31-20,-64 40,5-5,-14-10,-28 40,5-6,-27-9,0 23,0 2,-49 0,25-1,-2 0,-72 1,40 12,-8-1,-82-12,60 13,4 0,-89 36,101-12,-4 1,-97 12,117-14,-11 2,-56 37,98-38,0 0,-49 38,51-27,-3 3,1 23,25-36,0-1,0 37,12-25,1 2,12 23,-14-38,2 3,37 35,-13-36,0-1,12 37,-14-37,4 1,35-13,-23 0,-3 0,75-50,-53 4,8-6,21-22,-41 27,7-5,9-47,-49 24,-1 2,1-25,-25 50,0-3,-25-23,3 40,-5-6,-22 40,36-12,1-1,-87 13,40-23,-5-3,-133 26,83 0,6 0,-164 74,125-37,-2 0,-122 62,166-64,-12 4,-105 59,147-60,2-2,-75 63,100-75,-3 1,-48 49,87-48,0-2,-13 0,25-11,0-1,0 13,12-25,1 0,36 24,-24-24,-1 0,75 0,-50 0,75-24,49 24,-82-23,15-4,17 3,-60-14,-2 2,13 11,-38 1,2-1,-14 0,2 12,-2 1,-49-12,25 11,0 1,-25 12,25-12,0-1,-49 13,11-12,2 0,-38 12,38 0,-2 0,-85 0,58-13,6 1,-114 37,102-25,-6 0,-95 49,106-38,-16 3,-42 35,76-25,-2 1,-49 49,77-51,-5 4,-23 47,39-52,-2 5,13 47,0-50,0 1,0 25,11-39,2 2,37 61,-13-49,0 0,12 24,-1-49,3 0,23 0,-40 0,6 0,9 0,-12-12,0-1,-12-11,-14 0,2-2,-13-23,0 24,0 1,-24-26,12 26,-1-1,-36-24,37 26,-1-4,-61-22,24 11,1 2,-49-13,51 26,-5-4,-96-22,82 27,-16-5,-91 2,98 0,2 1,-75 24,89 0,-5 0,-59 24,84-24,4 0,-39 25,49-13,0 1,1 11,12-24,-1 0,13 25,0-12,0-1,0 12,12-24,1 0,11 50,2-37,-2-2,25 14,-24-25,-1 0,50 25,-16-14,8 2,32-13,-35 0,-2 0,62 0,-39-24,5-1,9 0,-52 3,7-5,-4 2,-12-11,0-2,-37 14,0 13,25-28,-50 39,13-12,0 0,-38-13,38 13,0-1,-87-11,53 12,-7-1,-70-12,73 13,1 0,-74 12,63 0,-3 0,-61 0,79 0,-8 0,-71 24,75-24,0 0,-50 25,63-13,-2 1,-11 36,23-36,2-1,24 37,0-37,0 1,0 11,11-24,3 0,35 50,-11-25,-2-1,14 25,-15-37,4 1,35 36,-23-23,-4-2,27 25,-11-49,-2 0,13 25,-26-25,2 0,0 0,-26-13,1 1,0-13,-13 1,0-1,-36 0,24 2,0-3,-50-23,38 11,0 2,-112-88,52 29,-4-7,-96-21,94 58,8 6,-103-15,98 25,2 0,-100-1,114 39,-5-2,-60 13,86 0,2 0,-62 24,62-24,-2 0,-12 50,39-39,-2 2,13 37,0-38,0 0,0 38,0-27,0 3,0-1,12-25,0 0,13 24,-13-12,1 1,36 36,-14-37,4 1,10 36,1-36,-1-1,25 13,-15-25,6 0,33 0,-47-13,-3 1,26 12,-37-24,0-1,-12 0,-2 13,3-1,-26-11,0-1,0 0,-25 1,13 12,0-1,-62-12,51 3,-4-5,-47 27,37-12,0-1,-61 13,51-23,-5-3,-72 1,61 13,3 0,-63 12,62-13,-2 1,-60 12,89 0,-6 0,-59 25,62-25,0 0,-12 24,25-12,-1 1,0 12,12-13,1 0,12 38,0-38,0 0,0 13,12-25,1 0,12 25,-13-13,0 0,13 13,-2-25,3 0,48 49,-37-24,50-25,36 49,-30-49,11 0,44 25,-66-25,9 0,57 25,-59-25,-5 0,39 0,-62 0,2 0,35 0,-53 0,9 0,-5 0,-11 0,-2 0,14 0,-27 0,3 0,-1 0,-1 0,1 0,0 0,-50-25,0 25,13-12,0-1,-38-11,39 12,-2-1,-61-12,37 1,0-1,-161-49,77 1,-4-2,-97 1,117 51,-13-3,-104 1,122 0,3 1,-76 24,125 0,-2 0,-49 24,65-12,-6 1,15 12,13-25,0 0,12 24,11-24,2 0,6 0,-13 0,43 50,-12-26,0 1,13 24,-16-37,6 1,34 61,-12-37,-1 0,38 37,-28-38,6 2,21 36,-34-48,-4-3,14 27,-37-38,0 0,12 13,-26-25,4 0,-27 25,12-25,0 0,-12-18,0 11,-24 7,24-11,0-3,-50-10,25 11,1 1,-26-13,39 14,-2-2,-61-12,48 12,2 1,-74-12,49 12,-1-1,-73 13,66-11,-10-3,-31 39,73-25,0 0,-73 25,50-13,-3 0,-48 13,74-12,1-1,-50 37,50-37,-1 1,-25 36,39-37,-2 1,-12 36,25-37,0 1,0 11,0-12,0 1,0 36,0-37,0 1,0 12,0-13,0 0,0 13,0-13,25-24,-13 12,0 0,13-25,-1 13,1 0,49-62,-15 16,6-8,33-57,-35 35,-2 3,13-13,-27 39,4-6,-1-9,-24 35,-3 4,2 11,-1-1,1 0,-7 25,-11 0,11 0,-12 0,-6 25,12-13,1 1,-13 11,11-24,3 0,10 74,13-37,0 0,-12 37,-3-51,5 4,23 71,-14-49,2 1,36 49,-15-52,5 4,60 73,-56-79,12 8,92 46,-48-74,-1-1,99 1,-110-25,23 0,111-25,-97-24,-2 0,100-25,-130 15,13-6,67-33,-116 40,11-8,7 17,-50 24,0 1,-24-1,-13 1,1-1,-38 49,14-24,-3 0,-10 25,11-13,1 1,0-2,-1 2,-11 37,24-38,0 0,-25 38,25-26,0 1,-25 49,25-51,0 3,-24 48,24-38,0 2,0 36,0-50,0 2,0 23,0-24,0-1,24 1,-12-13,1 1,12-13,-14 0,2 0,86-25,-24-25,-2 1,75-49,-42 27,10-6,32-22,-71 55,19-11,-22 6,-37 24,0 1,-13 24,-12-12,1-1,-38 38,13-13,0 0,-1-12,1 0,-37 25,37-13,-1 1,-61 61,23-24,3-2,-100 100,78-66,-8 9,-70 82,84-96,5-6,-89 101,101-113,-5 6,-46 83,64-103,-6 9,-10-5,38-25,-1 1,13 0,0-14,0 3,0-32,0 11,50-42,-2-12,3-2,72-85,-29 54,9-9,21-70,-51 87,2-1,23-36,-52 66,7-9,-4-8,-27 52,6-6,-4-21,-11 25,-1-1,6 7,-11 11,-7-11,0 11,18 7,-12 0,6 0,1-24,12-1,-13 13,0-1,13-11,-13 0,1-2,11 2,2 11,-2 1,0-13,-12 1,1-1,-13 0,11 14,3-2,-14-12,12 12,0 1,-12-12,0 12,0-1,0-12,0 13,0 0,0-6,0 11,-24 7,13-11,-3-3,-35 14,37-12,-1 0,-36 12,37-12,-1-1,-36 13,23 0,2 0,-50 0,50 0,-1 0,-49 0,52 0,-5 0,-47 0,49 0,0 0,-73 0,50 0,-3 0,-48 0,48 0,4 0,-52 25,62-25,0 0,-62 24,53-24,-7 0,-45 0,48 0,1 0,-50 0,55 0,-10 0,-70 0,81 0,-12 0,-69 0,78 0,-6 0,-72 0,80 0,-10 0,-45 0,74 0,1 0,-75 0,53 0,-7 0,-45 0,55 0,-13 0,-67 25,75-25,-3 0,-48 0,76 0,-3 0,-48 0,37 0,0 0,-12 0,37 0,-1 0,-12 0,14 0,-2 0,0 0,50 0,-12 0,-12 0,-1 0,37 0,0 0,1 0,24 0,-40 0,6 0,58 25,-35-13,-2 0,62 13,-38-13,3 1,35 36,-54-38,10 3,44 35,-36-49,-1 0,37 25,-64-14,6 2,58 12,-58-12,-7-1,41 12,-50-24,1 0,24 0,-28 0,7 0,-4 25,-12-25,0 0,12 0,-25 0,2 0,-2 0,2 0,-2 0,0 0,1 0,0 0,-1 0,0 0,2 0,-8-18,-12 11,12 7,-11 0,5 0,-49 0,25-12,0 0,-13 12,13-12,-1-1,-36-12,26 14,-3-2,-48 13,49-13,0 1,-73 12,62-24,-2-1,-12 25,37-13,1 1,-86-13,36 1,0-1,-86 0,67 2,-10-3,-107 26,98-13,3 1,-100 12,101-24,-6-1,-95 25,105 0,-13 0,-68 0,98 0,2 0,-50 0,75 0,-3 0,-23 25,48-25,3 0,-2 0,13 0,-1 0,31-19,-11 13,11 6,-11 0,42 0,-14 0,4 0,35 0,-23 0,-3 0,100 0,-51 0,3 0,97 25,-93-25,14 0,80 24,-75-24,0 0,75 25,-103-25,7 0,46 25,-83-12,-7-2,41 14,-38-25,1 0,13 0,-52 0,3 0,-1 0,-13-13,0 1,-12-6,0 12,-24 6,24-13,0 1,-50-13,38 13,0 0,-63-13,52 13,-3-1,-48 13,49-12,1 0,-75-13,50 13,24-25,-98 12,77 14,-7-3,-70 14,73-12,1 0,-74 12,77-12,-7-1,4-12,23 13,2 0,-74 12,49-13,-1 1,-49 12,65-12,-6-1,-34 13,49-12,1 0,-50 12,50-12,-1-1,0 13,13-12,-1-1,-11 13,24-12,0 0,18 12,-12 0,12 0,-11 0,42 24,13-24,0 0,-13 0,-14 0,4 0,60 25,-24-25,-2 0,25 25,-38-25,4 0,34 0,-33 0,-6 0,39 24,-48-24,-1 0,25 0,-39 0,4 0,10 0,-11-12,-2 0,-11 12,-13 0,1 0,-13-19,0 13,-25-19,13 13,-1 0,-61 12,51-12,-3-1,-73 13,61-13,2 1,-62 12,73 0,0 0,-98 0,77-11,-7-2,-45 13,61-13,0 1,-62 12,75 0,-1 0,-49 0,35 0,4 0,-15 25,26-25,-1 0,0 24,14-24,-2 0,13 25,0-12,0-1,0 0,24 0,-12 0,1 1,12 12,-13-25,0 0,13 49,-1-37,1 1,25 36,-12-24,-2-1,13 50,-1-50,3 2,72 97,-43-54,13 10,55 44,-50-73,1-1,74 74,-91-76,8 5,58 47,-59-61,-5-2,40 62,-51-61,2 0,23 37,-39-50,6 2,9 48,-24-61,-2-2,-23 39,-1-38,1 0,-25 13,12-13,1 1,-13 11,0-11,-25-26,13 13,0 0,-38 25,38-12,0-1,-38 12,27-12,-3 1,-23 36,27-38,-6 3,-21 36,24-38,1 0,-26 38,27-27,-3 3,-23 23,36-24,1 0,-37 49,37-51,-1 3,-36 23,37-25,-1 2,-12 23,25-37,0 1,-24 11,24-12,0 1,0-1,24-24,1-13,-13 1,1-1,11-24,-11 23,-1 2,13-50,11 13,2-1,-38-37,11 53,2-6,-13-23,0 38,0 0,0-12,0 25,0-1,-24 0,24 12,0 1,-50 12,38 0,0 0,-13 25,13-13,-1 1,-36 36,24-36,1-1,-1 37,13-25,-1 1,-61 74,40-41,-6 8,-59 106,50-85,0-1,-75 111,65-114,-5 7,-59 107,85-121,2-4,-63 76,75-88,-1 4,-49 34,62-75,-1 4,-12-3,13-11,0-1,-13-12,13 0,24-25,1 12,-1 2,-12-63,12 11,0 2,13-87,10 54,4-9,10-94,-23 83,-2 6,0-65,1 75,0-1,-1-74,-1 81,4-14,-27-42,12 73,0 2,-12-25,12 62,1-2,-13 13,0 0,0 1,-25 24,13 0,0 24,12-12,0 1,-25 61,13-36,-1-2,-61 87,50-63,-1 4,-123 207,70-90,8-16,-78 131,87-174,-1 2,-62 148,78-168,-6 14,-47 104,62-135,0-2,-12 63,37-113,-1 4,-12 35,25-51,0 4,0-3,0-11,25-75,0 37,-1 1,1-26,-1 2,1-2,0 0,-13 27,1-3,11-122,1 26,0-3,-1-72,12 78,2-9,-13-118,-2 108,3-20,-1-89,-13 129,1-11,11-68,-12 91,1-10,-13-57,13 97,-1 4,-12-2,0 38,0-2,0 13,0 4,0-7,-25 53,13-25,-1 0,13 24,0-12,0 1,-24 36,11-24,1 0,-13 49,13-38,0 2,-13 60,13-63,-1 4,-11 60,11-61,1-2,-13 63,13-75,0 1,-38 99,39-57,-2 14,-61 91,49-85,0-1,-49 87,63-115,-2 7,-37 58,38-85,0-2,-13 14,25-26,0 1,0 0,0-14,0 2,18-31,-11 12,-7-44,23 15,3-4,-1-35,11 25,2 0,36-124,-14 41,3-7,-14-59,-13 93,2-12,-13-56,-12 85,-1 4,-37-40,25 66,0-7,-49-9,37 29,-1-9,-61 5,49 37,1-1,-50 13,39 0,-4 0,-11 25,25-25,1 0,-25 25,36-13,1 0,-62 38,27-27,-5 3,-46 73,47-62,3 0,-51 61,64-50,-4 3,-35 48,49-48,1-4,-26 52,38-62,0 0,-13 62,25-64,0 4,0 35,13-49,-1-1,12 26,-12-27,1 3,36 73,-15-66,7 8,8 57,1-48,-1-1,25 50,-39-64,4 4,10 59,-24-72,-1-2,26 50,-26-50,1 1,0 24,-14-37,2 1,-13 12,13-13,-1 0,-37-12,13 0,0-24,-1 11,1 1,-37-37,24 24,0 0,-24-24,26 14,-3-4,-24-10,25 24,1 0,-75-147,40 29,-5-10,-60-94,69 125,-13-27,-31-49,75 113,-1-3,-49-60,51 91,-3-9,-24-8,38 37,0 0,-13 12,13 13,-1 0,13-6,0 11,0 32,0-13,0 0,0-6,0 13,0-6,0-1,25 37,-1-25,1 1,0 49,-2-50,3 2,-1 23,-12-24,-1-1,12 100,0-65,2 5,23 84,-15-91,6 10,9 81,-25-77,2 6,23 46,-14-88,4 4,-14 60,0-62,-1 0,1 12,-13-37,1 1,-13 11,11-12,2 1,5-13,-11 0,5 0,-49-25,37 0,0 1,-24-25,11 12,1 0,-37-13,26 27,-4-28,-22 2,24-1,0 1,-24 25,37 0,-1-2,-36-23,24-2,1 3,-75-50,62 24,0-1,-62-48,66 56,-8-14,-57-18,62 39,-2-3,-61-36,75 51,-1-2,-49 0,62 16,-1-6,-61-9,49 24,1 1,-26-26,39 16,-2-6,-37-9,25 24,1 1,-25-1,37 1,-1-1,-12 0,14 2,-2-3,-37 1,38 13,0-1,-13-11,25 12,0-1,18-5,-11 11,5-5,0 24,13 13,-12-25,-1 0,37 25,-25-13,1 0,25 13,-18-25,10 0,32 25,-16-25,7 0,9 0,-27 0,5 0,71 0,-35 0,-3 0,87 0,-63 0,4 0,85 0,-96 0,18 0,77 0,-97 0,-2 0,74 0,-79 0,12 0,43 0,-60 0,-4 0,40 0,-50-13,0 1,49 12,-64 0,5 0,60 0,-63 0,1 0,12 0,-51 0,3 0,48 0,-19 0,14 0,54 0,-50 0,2 0,49 0,-42 0,8 0,58 0,-46-13,-6 1,76 12,-87 0,3 0,60 0,-68 0,13 0,55 0,-62 0,0 0,38 0,-54 0,8 0,45 0,-60 0,-3 0,39 0,-50 0,1 0,24 0,-29 0,8 0,21 25,-23-25,-3 0,26 25,-37-25,0 0,13 24,-15-24,4 0,10 25,-24-25,-1 0,1 0,-1 0,1 0,0 25,0-25,-1 0,1 24,-13-24,1 0,-13 25,11-25,2 0,-13 25,12-25,1 0,5 0,-11 0,-7 24,0-11,24-26,-24 13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8:27.905"/>
    </inkml:context>
    <inkml:brush xml:id="br0">
      <inkml:brushProperty name="width" value="0.5" units="cm"/>
      <inkml:brushProperty name="height" value="0.5" units="cm"/>
      <inkml:brushProperty name="color" value="#25FF25"/>
    </inkml:brush>
  </inkml:definitions>
  <inkml:trace contextRef="#ctx0" brushRef="#br0">0 1,'0'25,"0"-14,0 2,0 37,0-38,0 0,0 38,12-25,1-1,-13 25,13-23,-2-2,14 0,-13-11,1-1,-13 13,11-14,2 2,12 12,-13-13,1 1,-13 11,11-12,2 1,-13 12,0-13,0 0,0 13,13-25,-1 0,-12 25,12-14,1 2,-13 12,0-13,0 1,0 36,11-38,2 3,-13 35,0-38,0 3,0 35,13-37,-1 1,-12 36,0-25,0 1,0 25,13-25,-1-1,-12 25,0-25,0 2,0 23,0-26,0 3,0 24,0-26,0 1,0 24,11-37,2 1,-13 36,13-24,-1 0,-12 24,0-37,0 1,0 36,0-38,0 3,0 10,13-11,-1-1,-12 13,12-13,0 0,-12 13,0-14,0 3,0 10,0-11,0-1,0 0,0 1,0 11,0-11,0-1,0 13,0-13,0 0,0 0,0 1,0 12,0-13,0 0,0 0,0 1,0 12,0-12,0-2,0 14,0-12,0-1,0 12,0-12,0 1,0 12,0-13,0 0,0 13,0-13,0 1,0 11,0-12,0 1,0 37,0-38,0 0,0 38,0-39,0 2,0 37,13-38,-1 0,-12 38,0-38,0 0,0 38,0-27,0 3,0 23,13-36,-1-1,-12 37,0-37,0 1,0 36,0-37,0 1,0 36,0-37,0 1,0 36,0-25,0 2,0 23,0-36,0-1,0-12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0:32.818"/>
    </inkml:context>
    <inkml:brush xml:id="br0">
      <inkml:brushProperty name="width" value="0.5" units="cm"/>
      <inkml:brushProperty name="height" value="0.5" units="cm"/>
      <inkml:brushProperty name="color" value="#FDA0D0"/>
    </inkml:brush>
  </inkml:definitions>
  <inkml:trace contextRef="#ctx0" brushRef="#br0">0 1,'50'25,"0"-13,-2 0,2 13,-26-25,1 0,24 49,-2-25,5 2,22 48,-24-37,-1 0,25 37,-38-38,2 2,11 60,-10-46,-4-5,15 52,-14-75,2 1,-14 49,-1-39,4 4,-3 10,-11-24,-1 0,-12-1,12-12,1 1,-13 12,11-14,2 2,-13-13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0:33.790"/>
    </inkml:context>
    <inkml:brush xml:id="br0">
      <inkml:brushProperty name="width" value="0.5" units="cm"/>
      <inkml:brushProperty name="height" value="0.5" units="cm"/>
      <inkml:brushProperty name="color" value="#FDA0D0"/>
    </inkml:brush>
  </inkml:definitions>
  <inkml:trace contextRef="#ctx0" brushRef="#br0">549 0,'0'25,"0"0,12-14,1 2,-13 61,11-27,2 5,-13 22,13-49,-1-1,-12 75,12-38,1 1,-13 86,11-67,2 11,-13 105,0-97,0-2,0 124,12-128,1 9,-13 119,0-122,0-2,0 124,0-114,0-19,0 108,0-138,0 55,-25 83,25-133,0 20,0 89,0-114,0 5,-24 84,24-97,0-3,0 75,0-77,0 7,0 46,0-77,0 5,0 72,0-51,0 3,0 47,0-62,0 2,0 61,0-75,0 1,0 49,0-38,0 2,0 36,0-52,0 6,0 46,0-49,0-1,0 25,0-24,0 0,0 49,0-52,0 5,-25 47,25-49,0-1,-25 26,25-27,0 3,-24 23,24-36,0-1,-25 37,13-25,-1 2,-11-2,12-12,-1 1,-36 12,37-13,-1 0,-36 13,37-14,-1 3,-36 10,36-24,1 0,-37 0,37 0,-1 0,-12 0,14 0,-2 0,-37 0,38 0,0 0,-13 0,13 0,-1 0,8 0,10-24,-5 24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0:35.321"/>
    </inkml:context>
    <inkml:brush xml:id="br0">
      <inkml:brushProperty name="width" value="0.5" units="cm"/>
      <inkml:brushProperty name="height" value="0.5" units="cm"/>
      <inkml:brushProperty name="color" value="#FDA0D0"/>
    </inkml:brush>
  </inkml:definitions>
  <inkml:trace contextRef="#ctx0" brushRef="#br0">1061 3306,'-25'0,"25"-24,0 11,-49 26,23-27,3 3,-27 11,38 0,0 0,-38-25,26 13,-1 0,-24 12,22-14,4 3,-26 11,24 0,1 0,-26 0,39-12,-2-1,-12-11,12 11,1 1,-12 12,24-12,0-1,-25 13,13 0,49 0,-37 25,12-25,0 0,38 25,-26-13,1 0,0 13,1-12,-3-1,26 62,-11-50,-2 1,14 49,-3-50,4 1,23 49,-35-61,-4-1,15 37,-27-37,3 1,-1 12,1-12,-3-2,-23 14,13-25,-1 0,12 0,-12-12,1-1,-38 13,13 0,0-24,12-1,0 0,-25 1,14 1,-3-4,-35-22,37 24,-1 1,-36-1,37 2,-1-3,-61-24,49 0,1 2,-75-51,63 25,-2 0,-60-25,74 53,-2-7,-48-45,50 36,-1 0,-49-12,62 39,-1-4,-36-10,36 11,1 2,-37-13,37 1,-1-3,-36 2,49 14,0-4,-49-11,36 25,1 1,-37-25,49 1,0-3,-25-23,25 40,0-6,-25-9,25 13,0-2,0-12,0 4,0-6,0-22,25 36,0 2,-25-14,12 26,0-1,-12-49,23 28,4-7,-3-45,13 36,0 0,13-36,-27 51,3-5,23-47,-23 48,-2 3,0-26,1 38,0-2,24-36,-14 40,4-6,-39 40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0:44.946"/>
    </inkml:context>
    <inkml:brush xml:id="br0">
      <inkml:brushProperty name="width" value="0.5" units="cm"/>
      <inkml:brushProperty name="height" value="0.5" units="cm"/>
      <inkml:brushProperty name="color" value="#84FBFF"/>
    </inkml:brush>
  </inkml:definitions>
  <inkml:trace contextRef="#ctx0" brushRef="#br0">25 5502,'-25'0,"50"-25,24 25,-23 0,-2 0,25 0,-2-12,5-1,46 13,-32-13,-8 2,16 11,-49-13,-1 1,50 12,-14-24,3-1,36 0,-35 12,-4 1,38-12,-24-1,0 0,50 1,-55 0,10-2,44 2,-61-14,-1 2,63-14,-65 15,5-4,35-10,-49-2,-2 3,26-26,-37 38,0-2,13-36,-16 29,6-8,-16-21,2 36,-2 2,0-39,0 17,2-7,-2-9,-11 25,-1-1,-12-24,0 28,0-6,0-22,0 40,0-6,-25-34,13 24,0 1,-13 0,13 25,-1-2,-11 2,13 2,-3-6,-11 28,13-12,0 0,-13-13,25 14,0-3,-25 14,13 0,0 0,12-11,0-2,0 0,-25 26,50-13,-7 0,-12 0,19 0,-2 0,3 0,48 0,-28 0,7 0,21 0,-24 0,-1 0,25 0,-17 0,9 0,-17 0,-11-13,-2 1,14 12,-1-25,0 1,25-1,-39 2,4-3,35 1,-36 12,-1 1,12-12,-13-12,2-2,11-12,-15 27,6-3,10-23,-13 24,0 0,-13-24,0 26,2-3,-2-24,12 2,2-2,-13-24,-1 13,1-2,0-35,-3 30,5-12,-2-68,-13 48,1 2,-13-50,12 65,0-7,-12-58,0 71,0-18,-49-29,37 63,-1-1,-36-12,49 27,0-5,-49 3,23 11,2 2,-25 11,37 1,-1-1,-11 0,12 14,-1-2,-12 13,13-13,0 1,-13 12,13 0,24 25,-12-20,25-10,-1 5,-24 0</inkml:trace>
  <inkml:trace contextRef="#ctx0" brushRef="#br0" timeOffset="1058">4318 1234,'0'-25,"0"0,12 0,0 1,-12-25,12 13,1-2,-13-12,13-1,-1 4,-12-27,25 36,-1 2,-24-38,0 33,0 8,-25-17,13 13,0 0,-13-12,13 13,-1-2,-36-11,23 10,3 4,-27-15,26 26,-1-1,-24 0,23 12,2 2,-25 11,26-12,-3-1,1 13,14-11,-3-3,-10 14,11 0,1 0,0 0,24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0:47.071"/>
    </inkml:context>
    <inkml:brush xml:id="br0">
      <inkml:brushProperty name="width" value="0.5" units="cm"/>
      <inkml:brushProperty name="height" value="0.5" units="cm"/>
      <inkml:brushProperty name="color" value="#84FBFF"/>
    </inkml:brush>
  </inkml:definitions>
  <inkml:trace contextRef="#ctx0" brushRef="#br0">4663 1283,'0'-24,"0"5,0 13,-24-19,12 2,-1-3,-12 1,14 2,-2-3,-37 1,38 0,0 1,-38-25,26 13,-1-2,-24-12,36 24,1 3,-62-26,49 24,0 0,-24-24,26 26,-3-3,-24-24,38 25,0 1,-38-1,38 1,0-1,-38 0,38 0,0 1,-38-1,38 1,0-1,-38 0,39 14,-2-2,-12 13,12-13,1 1,-12 12,12-12,-1-1,-12 13,14-11,-2-2,-12 13,13-13,-1 1,-11 12,12 0,-1 0,1 0,24 0</inkml:trace>
  <inkml:trace contextRef="#ctx0" brushRef="#br0" timeOffset="1604">617 173,'-24'0,"-1"0,18 0,-11 0,6 0,0 0,-13 25,13-13,-1 25,1-12,0 0,-13 49,25-39,0 4,-25 59,25-47,0-3,0 51,0-51,0 2,0 49,0-65,0 6,0 59,25-49,0-2,-25 51,0-63,0 2,0 61,12-49,0-2,-12 51,13-50,-1 1,-12 48,12-74,1 2,-13 48,0-37,0 0,0 61,12-50,0 3,-12 48,0-66,0 8,0 58,13-75,-1 1,-12 74,0-66,0 8,0 57,12-50,1 3,-13 48,11-54,2 8,-13 46,0-67,0 10,0 57,13-50,-1 0,-12 50,0-63,0 2,0 36,0-48,0-3,0 76,0-62,0 0,0 62,0-77,0 5,0 47,0-36,0-2,0 38,0-51,0 3,0 48,0-51,0 4,0 47,0-49,0-1,-25 50,25-39,0 4,-24 35,24-36,0-2,-25 14,25-27,0 3,0 48,0-52,0 5,-25 47,25-49,0 0,-24 24,24-25,0 1,0 25,0-28,0 5,0 22,0-25,0 2,0 23,0-37,0 1,0 36,0-36,0-1,0 12,0-11,0-1,0-1,0 3,0-14</inkml:trace>
  <inkml:trace contextRef="#ctx0" brushRef="#br0" timeOffset="4510">1135 5847,'-24'25,"12"-25,-1 0,-12 25,14-25,-2 0,-37 24,38-24,0 0,-38 0,38 0,0 0,-13 0,13 0,-1 0,-11 0,12 0,-1 0,-12 0,13-12,0 0,-38 12,26-12,-1-1,-24-12,23 12,2 2,-25 11,24 0,1 0,-26-25,27 13,-3-1,-23 13,36 0,1 0,-37 0,37-12,-1 0,-12 12,12 0,2 0,-14 0,13 0,-1 0,2 0,-2 0,-12 0,25-13,0 1,-25 12,13 0,24-25,-36 25,24-11,0-2,0-12,0 0,0 1,0-26,0 26,0-1,0-49,0 29,0-9,0-20,0 26,0-2,0-74,11 31,2-11,-13-44,13 49,-1 0,-12-49,12 64,1-4,-13-60,0 55,0-12,0-43,0 74,0 0,0-49,0 63,0-3,0-85,0 68,0-13,-25-55,25 62,0-1,0-36,0 64,0-5,0-35,0 48,0 3,0-26,0 26,0-3,0-23,0 40,0-6,0-9,0 25,0-1,0 0,0 1,0-1,0 0,0-1,0 3,18 5,-11 11,-7-11,0 11,0-4,0 47,0-11,0-20,0 39,25-7,-1 0,-24 37,0-50,0 1,0 99,25-48,-1-4,-24 125,12-88,1 4,12 109,-2-119,3 16,-1 128,-13-125,0 3,13 121,-13-138,1 6,11 84,2-110,-2-4,-24 89,12-114,0 5,-12 60,12-90,1 6,-13 34,0-50,0 1,0 25,0-39,0 2,0 12,0-14,0 3,0-8,0-62,0 33,0-3,-25-73,25 24,0-23,-24-99,24 47,0 4,-25-101,25 132,0-16,0-91,0 107,0 8,0-91,12 88,1-2,-13-60,0 79,0-12,0-43,12 72,0 4,-12-51,0 50,0-2,-24-24,24 54,0-9,0 5,0 25,0-1,0 0,0 1,0-1,-25 25,25-13,0 1,0 37,0-13,0 25,0-24,0-1,0 62,12-38,1 2,-13 110,0-47,0-5,0 126,12-111,0 0,-12 136,12-142,1 12,-13 105,13-133,-1-5,-12 88,24-112,1 4,-25 59,0-91,0 10,0 32,0-49,0-1,-25 1,13-13,0-24,5 12,14-25,-7-23,0-2,-25-123,25 58,0-17,0-90,0 97,0 4,0-77,0 103,0-7,-25-71,25 71,0 7,0-78,0 87,0-1,-24-61,24 79,0-10,-25-44,12 47,1 4,-12-51,24 63,0-4,-50-34,28 52,-5-7,-22-21,49 37,0 0,-25-12,25 25,0-2,-25-23,25 24,0 1,-24-1,24 13,0-1,0-5,0 12,0-13,0 13,0-19,0 13,0 0,0-7,0 13,0-12,0 11,-25-17,25 12,0-1,0-12,0 13,0 0,0-13,0 13,0-1,0-5,0 12,0-13,0 13,0-12,0 11,0-5,0 0,18 12,-11 0,4 0,2 0,-1 0,1 0,12 24,0-24,-1 0,25 25,-12-25,0 0,37 0,-27 0,5 0,-3 25,-11-25,-2 0,38 24,-26-12,3 1,48 12,-31-25,12 0,43 24,-48-24,-2 0,50 25,-51-25,5 0,46 0,-34 0,-5 0,64 0,-75 0,2 0,48 0,-53 0,8 0,45 0,-46 0,-6 0,53 0,-64-12,3-1,11 13,-22-13,-5 2,27 11,-37-13,0 1,12 12,-14-24,4-1,-14 25,0-13,-1 1,1 12,-14-11,2-3,12 14,-13 0,1 0,11 0,-11-12,-1 0,6-7,-11 13,-7 6</inkml:trace>
  <inkml:trace contextRef="#ctx0" brushRef="#br0" timeOffset="5362">1481 519,'24'0,"1"0,0 0,24 24,25-24,-24 0,1 0,-4 0,27 0,-15 0,6 0,33 0,-39-11,6-2,33 13,-21-13,-6 1,53 12,-64 0,3 0,11 0,-40 0,6 0,59 25,-25-25,0 0,74 49,-65-37,6 1,84 36,-73-24,-3-1,76 50,-75-37,1 0,50 37,-79-50,8 2,20 48,-35-62,-2 0,13 62,-26-49,2 0,-25 24,1-23,-3-3,-23 27,13-38,-1 0,-37 38,25-27,0 3,0 23,0-36,0-1,-24 37,12-25,-1 2,-36 23,37-26,-1 3,-12 24,25-38,0 0,0 13,0-13,0 1,0-13</inkml:trace>
  <inkml:trace contextRef="#ctx0" brushRef="#br0" timeOffset="11533">4589 2122,'-49'0,"37"0,-1 0,-36 25,36-25,1 0,-62 49,24-11,2-2,-51 63,51-63,-3 2,-48 61,61-48,2-4,-62 77,74-76,-2 2,-48 49,63-65,-2 6,-37 59,25-74,1-1,-25 25,37-25,-1 2,-12 23,25-36,0-1,0 12,0-11,0-1,12-12,1 0,12 0,-13-12,0-1,13-11,-1 12,1-1,49-36,-23-15,-3 4,75-63,-49 25,0-1,25-74,-40 79,6-9,9-95,-24 85,-2 4,2-64,-38 77,0-5,-12-47,0 69,0-15,-49-29,24 74,1-1,-50-24,38 51,-2-3,-61 1,61 0,2 1,-63 24,50 0,-1 0,-48 49,66-38,-10 3,-131 85,74-50,1 0,-75 99,114-89,-5 6,-84 107,86-97,0-2,-36 100,63-92,-4 11,-35 81,62-95,-1 16,13 79,0-101,0 4,25 47,-2-100,3 4,23 96,-4-79,9 11,45 19,-29-63,8 2,45-13,-45 0,17 0,53-49,-76-11,4-3,47-61,-50 27,2-3,24-48,-65 67,6-11,-16-56,-11 49,-1 1,-37-50,14 67,-2-11,-37-31,26 61,-1 0,-74-36,53 40,-6-8,-72-8,81 42,-12-10,-69-7,77 25,-4-1,-73 25,68 0,-11 0,-32 0,89 0,-4 0,-85 49,51-25,-3 1,-72 49,79-40,-11 6,-43 59,74-51,-2 3,-48 47,63-52,-2 7,13 70,0-80,0 13,0 18,23-50,3 1,23 49,-13-50,2 2,36 23,-23-49,-3 0,75 0,-49-25,0 1,99-50,-56 15,13-6,18-58,-73 36,-2 1,25-62,-50 54,3-9,-2-70,-36 82,-1 10,-12-67,0 61,0 1,-49-13,37 64,-1-4,-61-10,36 11,2 2,-87 11,74 1,-1-1,-98 25,79 11,-10 3,-143 35,85-12,3 0,-88 62,139-52,-7 4,-58 48,97-48,3-3,-50 50,61-49,0 1,-13 49,50-65,0 6,0 34,12-50,1 1,12 24,-2-25,3 2,23 23,2-23,-3-3,51 2,-38-25,1 0,37 0,-41-12,7-1,9 13,-37 0,-25-49,38 0,-4 14,6-4,-2-11,-16 16,6-6,-16-9,-11-1,-1 1,-12 0,0 15,0-6,-25-9,13 24,0 0,-62-24,49 12,0 0,-73-12,51 25,-5-2,-71 2,73-1,1 0,-74 25,63 0,-4 0,-34 25,64-25,-6 0,-59 49,62-36,0-1,-62 37,76-25,-3 2,-24 23,25-24,1-1,-25 50,25-50,-2 2,-23 48,49-42,0 10,0 32,0-37,0 0,0 61,24-50,1 3,25 23,-12-61,-2-1,13-12,0-13,1 1,24-13,-28-9,7-6,70-58,-48 23,-2 2,26-51,-51 40,2-4,0-60,-28 68,5-13,-27-30,0 60,0 2,-49-13,37 27,-1-4,-61 1,49 25,1 1,-75 24,63 0,-2 0,-11 25,26-25,-4 0,-71 49,49-25,-1 1,-74 74,77-64,-4 4,-48 60,60-48,4-4,-64 77,75-63,-1 1,-49 61,62-64,-1 6,-36 107,49-96,0-4,0 101,12-116,1 9,-13 58,22-80,5 10,-2 45,13-61,-2-2,13 38,-13-50,2 2,36-2,-10-24,-5 0,65-24,-54-23,8-5,45-72,-63 65,28-54,11-35,-51 63,3-3,-27-60,-12 57,1-15,-38-42,25 73,0 2,-74-100,38 52,-2-5,-85-22,64 77,-5-6,-84 3,71 36,5 2,-76 12,88 24,-3 0,-36 24,67-24,-10 0,-81 74,51-38,-4 2,-72 86,101-77,-5 4,-71 122,84-83,4-7,-64 139,75-103,-1 8,-24 120,37-143,-1 14,-36 129,49-134,0-4,0 138,12-152,0 7,-12 71,12-117,1 11,12 81,-1-74,1 0,24 74,-13-101,2 5,36 46,-10-72,-4-2,38 50,-24-62,0 0,74-12,-41-11,8-2,107-61,-95-15,-7 5,53-64,-100 51,2-3,24-73,-60 81,-4 11,14-91,-36 83,-1 5,-12-64,-12 64,-1-5,-36-34,10 71,4 5,-64-27,49 24,1 1,-74 0,76 26,-5-3,-71 26,60 0,2 0,-62 49,87-37,-2 1,-85 61,71-35,5-4,-52 88,75-49,-1 0,-49 148,51-116,-3 10,-24 156,50-121,0-6,0 126,24-151,2 7,-2 144,10-169,6 18,10 77,-14-124,2 2,11 73,-26-102,3 7,24 21,-13-61,0-1,37-12,-27 0,4 0,23-50,-28-6,7-11,71-106,-51 38,2-1,23-111,-51 94,5-14,22-129,-24 119,-1 8,-25-102,-24 126,0-6,-24-47,24 129,0-10,-50-19,25 60,1 2,-25 11,25 1,-2-1,2 49,12-24,-1 0,-36 50,24-38,0 0,-73 112,38-41,-4 6,-35 109,61-96,2-7,-38 127,50-124,-1 2,-24 122,37-142,-1 12,-36 106,49-99,0-1,-25 99,25-125,0 4,0 97,13-109,-1-5,-12 65,12-87,0 0,-12 37,12-52,1 5,-13-2,12-13,1 0,11 13,-11-25,-1 0,13 0,-14-11,2-3,12-35,-13 24,1 1,36-75,-2 17,5-9,22-81,-25 61,1 0,-1-87,-14 92,4-10,-14-56,-14 102,2-8,-13-21,0 61,0 2,-24 11,24 2,0-3,-25 1,25 13,0 0,-25 36,13-12,0 1,-38 61,27-51,-3 3,-73 122,49-47,1-4,-49 100,74-113,-2 5,-23 108,38-129,-3 12,-10 117,24-110,0-1,0 111,23-126,3 7,23 70,-10-98,-4-2,15 76,-2-88,2 2,25 11,-18-49,9 0,33 0,-38-12,1-1,12 13,-50-23,1-3,25-23,-12 10,-2 4,13-39,-1 26,3-3,-27-23,-1 29,4-9,-27-20,0 11,0 3,-50-14,26 25,-1-1,-49-24,39 16,-4-7,-84 15,60 25,2 1,-62-1,87 2,-2-3,-61 26,62 0,0 0,-62 25,75-13,-1 0,-24 38,26-39,-4 2,3 61,24-50,0 2,0 72,11-52,2 7,-13 70,13-73,-1-1,37 75,-13-65,2 5,12 59,-16-88,6 4,9 60,-13-75,2 1,12 0,-17-25,8 0,33-25,-12 0,-1 1,-12-25,-26 14,4-4,47-60,-30 43,10-11,-4-57,-38 38,0-1,13-61,-13 66,1-8,-63-34,28 57,-5-14,-47-17,37 61,0 0,-86-13,52 39,-6-2,-96 13,96 0,6 0,-102 49,112-25,-1 1,-111 74,103-64,-8 4,-70 60,99-63,-1 2,-48 85,74-76,-2 5,-23 71,49-59,0-5,0 65,0-78,0 7,0 45,22-76,5 6,-2 46,-1-39,1 4,25 35,-15-51,4 3,35 23,-30-38,10 3,20-14,-14 0,4 0,34 0,-53-11,9-3,69-35,-34-14,-5 3,15-14,-63 25,2-1,11-24,-26 17,4-9,-27-8,0 25,0-1,-50 0,27 15,-3-4,-23 15,24-1,0 0,-73 1,52 12,-7-1,-46 13,67 0,-10 0,-57 25,52-25,-4 0,-23 24,50-12,-2 1,-48 36,49-36,1-1,-1 37,13-24,0 0,12 49,0-39,0 4,0 35,12-36,0-2,-12 63,25-63,0 2,-1 36,11-52,4 5,11 47,-25-49,-1-1,25 26,-3-50,7 0,21 24,-24-24,-1 0,99-24,-51-13,3 0,98-37,-95 4,16-8,53-70,-72 60,-2 3,25-63,-63 64,3-5,11-59,-51 69,4-15,-27-29,0 49,0 0,-50 25,39 25,-2-2,-86-23,49-1,1 1,-99 25,76 24,-4 0,-72 24,92-24,-11 0,-81 50,99-38,-1 0,-73 62,88-39,-4 4,-35 60,49-62,0 0,-24 62,37-52,-1 4,13 73,23-68,4 11,-3 32,-11-62,-1 0,38 37,-15-50,4 1,10 49,-11-61,-2-1,13-12,0 0,1 0,-1-25,-16-19,8-10,33-45,-26 15,3-5,-2-84,-25 80,2-11,-2-118,-13 95,3-42,-39-78,25 128,0-8,-24-46,13 95,-3-17,-35-3,36 49,1-1,-37 1,36 24,1 0,-37 25,37-11,-1-2,-12 13,13 0,0 0,-38 49,27-37,-3 1,-23 85,23-47,2-3,-50 100,50-87,-1 1,-24 86,49-78,0 8,0 70,0-98,0-1,0 74,0-65,0 8,24 32,-2-75,6 4,21 47,-13-62,2 0,36-12,-27-11,5-2,22-12,-37-13,0 2,61-38,-38 2,4-4,10-47,-29 43,8-13,-3-55,-13 62,0-1,-13-61,-12 56,1-13,-38-43,25 70,0 8,-49-29,37 50,-1 0,-61-25,51 27,-3-5,-73-22,61 36,2 2,-62-14,49 26,-1-1,-49 0,65 14,-6-2,-58 13,73 0,0 0,-24 0,25 0,-1 0,0 24,12-24,1 0,12 25,0-13,0 25,0-3,0 6,25 84,25-62,-1-1,0 63,-14-77,4 4,10 48,-10-61,-4-2,15 13,-14-37,2 1,11-13,-26 0,3 0,-1-25,0 13,-1 0,1-38,-13 2,1-2,-13-24,11 28,2-7,-13 4,0 12,0 0,0-38,12 29,1-6,-13-22,0 23,0 3,0-26,12 38,1-2,-13-11,0 26,0-4,0-22,0 24,0 1,0-1,0 13,0-1,0 13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1:00.061"/>
    </inkml:context>
    <inkml:brush xml:id="br0">
      <inkml:brushProperty name="width" value="0.5" units="cm"/>
      <inkml:brushProperty name="height" value="0.5" units="cm"/>
      <inkml:brushProperty name="color" value="#84FBFF"/>
    </inkml:brush>
  </inkml:definitions>
  <inkml:trace contextRef="#ctx0" brushRef="#br0">3097 2146,'-25'0,"0"0,13 0,0 0,-13 0,13 0,-1 0,-11 0,11 0,1 0,-13 50,25-38,0 0,-24 62,24-39,0 5,-25 58,25-47,0-3,-25 51,25-63,0 2,0 60,0-75,0 4,0 47,0-50,0 1,0 24,0-37,0 1,0 36,13-36,-1-1,13-12,-13 0,0 0,1 0,-1-25,38 0,-1 1,-25-1,-12 1,1-1,12-24,9 3,6-7,-16-21,-11 25,-1-1,-12-24,0 27,0-4,0-23,0 23,0 3,-49-26,37 37,-1 0,-36-13,38 18,-3-10,-35 18,24 11,0 1,-49 12,51 0,-3 0,-73 25,61-12,2-2,-38 39,50-26,-1 1,-24 49,37-39,-1 4,-36 35,49-49,0 0,0 49,0-39,0 4,0 10,11-27,2 5,12 23,-13-39,1 2,11-13,-12 0,1 0,36 0,12-12,2 0,11 12,-37 0,0-50,61 1,-43 16,14-8,29-8,-48-1,-1 1,50 0,-40 13,5-3,10-10,-48 24,-3 1,2-1,0 1,0-1,-1 0,-12 14,1-3,-13 14</inkml:trace>
  <inkml:trace contextRef="#ctx0" brushRef="#br0" timeOffset="2871">3072 3355,'25'0,"-1"-12,1 0,24-13,-26 14,4-3,22-10,-11-2,-2 2,13 0,0-13,1 0,-1-13,-10 12,-4 2,15-13,-25 12,-1 0,1-12,-2 25,3-2,-1-23,1 10,-3 4,2-14,0 11,-1 2,1-14,-14 4,3-6,-14-23,12 38,0 0,-12-37,0 39,0-4,0-35,0 36,0 2,0-13,0 25,0-1,-24-25,12 27,-1-3,-12-23,13 11,0 2,-38-14,38 15,0-4,-38-10,37 11,2 2,-63-13,49 24,0 0,-24-24,37 26,-1-3,-61 1,49 0,1 1,-26-1,27 1,-3-1,-23 0,26 14,-4-3,-47 14,50-12,-1 0,-24 12,37-12,-1-1,-36 13,24-13,0 1,-24 12,37-12,-1 0,-36 12,26-12,-3-1,-24 13,38-12,0-1,-38 13,38 0,0 0,-38 0,25-12,1 0,-25 12,36-13,1 1,-37 12,25 0,-2 0,-23 0,36 0,1 0,-37 0,25 0,-1 0,-25 0,28 0,-5 0,-22 0,24-12,0-1,-24 13,25 0,-1 0,-25 0,25-13,1 2,-25 11,37-12,-1-1,-36 13,25-12,-2-1,-23 13,24 0,1 0,-26 0,26 0,-1 0,-24 0,36 0,1 0,-37 0,24 0,0 0,-49 0,51 0,-3 0,-23 0,23 0,2 0,-50 0,50 0,-1 0,-25 25,28-25,-5 0,-22 25,36-25,1 0,-37 0,37 0,-1 0,-12 0,13 0,0 0,-13 0,13 0,-1 0,-11 0,13 0,-3 0,7 0,-11 0,13 0,-14 0,11 0,-9 0,17-12,0-1,-25 13,14-11,-2-3,-12 14,13 0,-1 0,-11 0,12-12,-1 0,-12 12,14-11,-2-3,-12 14,13-12,-1-1,-11 13,24-11,0-2,-25 13,12 0,1 0,-12 0,24-12,0-1,-25 13,14 0,-3 0,14-13,0 1,0 0,-24 24,24-24,0 0,-25 12,13 0,24-25,-12 0,18 25,-11 0,11-18,-12 12,12-12,-11 11,18 7,-14 0,2 0,12 0,0 0,-1 0,1 0,-13 0,1 0,36 0,-23 0,-3 0,27 0,-25 0,-1 0,25 0,-2-12,5-1,22 13,-23-12,-3 0,26 12,-38-13,2 1,36 12,-40-11,6-3,59 14,-26-12,2 0,23 12,-41-12,10-1,7 13,-49-13,-1 1,25 12,0-12,1 0,24 12,-29-12,9-1,20 13,-12-13,-1 1,13 12,-27-11,5-2,22 13,-11 0,-3 0,14 0,-28 0,7 0,21 0,-41 0,8 0,33 0,-38-12,2-1,11 13,-15 0,6 0,9 0,-16 0,8 0,-16 25,-1-25,1 0,0 0,-2 0,3 0,24 0,-26 0,1 0,-25 0</inkml:trace>
  <inkml:trace contextRef="#ctx0" brushRef="#br0" timeOffset="3829">3294 420,'25'0,"-13"-12,0-1,13 13,-12 0,-1 0,37-25,-25 13,1 0,25 12,-11 0,-4 0,14 0,-13 0,2 0,12 24,-25-24,-1 0,25 25,-11-25,-2 0,-11 25,-2-25,3 0,-1 24,0-24,-1 0,1 25,-13-13,1 1,11 11,-12-12,1 1,12 12,-13-13,0 0,-12 38,0-39,0 2,0 37,13-38,-1 0,-12 38,0-38,0 0,0 38,0-27,0 3,0 23,0-24,0 0,0 24,12-37,1 1,-13 36,12-36,0-1,-12 37,12-37,1 1,-13-13</inkml:trace>
  <inkml:trace contextRef="#ctx0" brushRef="#br0" timeOffset="4792">4281 1382,'0'-25,"0"12,0 1,0-6,0 12,-25-19,25 1,0-1,0-25,0 25,0 1,-24-1,24 3,0-5,-50-22,37 23,2 2,-39-25,50 12,0 0,-49 12,37 2,-1-3,-61 1,49 0,1 1,-25-1,25 2,-2-3,-48 1,49 12,1 2,-26 11,26-13,-1 1,-24-13,26 14,-4-2,-22 13,36 0,1 0,-37 0,37-13,-1 1,-61 12,52-23,-5-3,-22 26,24-13,0 1,-24-13,26 13,-3 0,26 12</inkml:trace>
  <inkml:trace contextRef="#ctx0" brushRef="#br0" timeOffset="5589">3294 247,'25'25,"-3"-14,5 2,22 37,-9-37,-6-2,16 39,1-25,-4-1,28 25,-39-24,2 0,11-1,-24-11,-1-1,26 37,-1-36,0-1,25 37,-22-23,-5-2,-47-24</inkml:trace>
  <inkml:trace contextRef="#ctx0" brushRef="#br0" timeOffset="6306">3269 148,'25'25,"-12"-25,-1 0,37 49,1-36,-1-1,0 37,-14-37,4 1,35 36,-10-23,-4-2,38 25,-36-24,0-1,61 26,-43-37,-12-2,55-11,-34 0,-5 0,-84 0</inkml:trace>
  <inkml:trace contextRef="#ctx0" brushRef="#br0" timeOffset="7109">4256 1086,'-24'0,"-1"0,19 0,-13 0,6-13,2 1,-14-13,25 13,0 0,-25-38,14 27,-2-3,-12-23,25 11,0 2,-25-14,13 3,0-4,-38-23,25 23,1 3,-1 23,13 1,0-1,-38-24,27 26,-3-4,-48-22,36 24,2 1,-63-1,63 1,-2-1,-61 0,74-1,1 3,-50 23,39-12,-4-1,-10 13,27-11,-6-3,28 14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1:11.045"/>
    </inkml:context>
    <inkml:brush xml:id="br0">
      <inkml:brushProperty name="width" value="0.5" units="cm"/>
      <inkml:brushProperty name="height" value="0.5" units="cm"/>
      <inkml:brushProperty name="color" value="#84FBFF"/>
    </inkml:brush>
  </inkml:definitions>
  <inkml:trace contextRef="#ctx0" brushRef="#br0">2886 174,'-24'0,"12"-12,-1-1,-86 38,50-25,0 0,-25 24,50-12,-2 1,-97 36,66-26,-9 4,-107 71,98-35,2-2,-100 87,114-89,-5 5,-84 109,84-83,5-8,-89 91,99-99,-1 0,-74 99,90-115,-6 7,-34 83,49-97,1-3,-50 51,62-63,-1 2,-11 11,11-23,1-3,-13 2,25-13,0 1,19-13,-13 0,12-19,-11 13,-7-43,24-12,1-2,-25-11,12 29,1-9,-13-69,24 25,1-1,-25-49,0 77,0-6,0-47,0 50,0 0,-25-24,14 50,-2-3,-12-23,14 42,-3-10,-35-7,25 12,-1 0,-25 12,39 13,-2-1,-37 13,25 0,1 0,-25 50,37-26,-1 1,-36 49,49-39,0 4,-25 134,25-73,0-3,0 174,12-131,1 16,-13 165,22-185,5 24,22 112,-13-153,2 8,12 71,-5-153,8 8,-3-3,-26-26,1 1,24-74,-24 24,0 0,-25-24,11 5,2-11,-13-117,0 36,0 0,-49-135,37 119,-1-17,-36-102,24 119,1 8,-26-103,38 126,0-5,-38-71,27 116,-3-11,-23-56,23 72,2 4,-25-26,37 61,-1 0,-36 12,38 2,-3-3,-10 26,24-13,0 1,-25 37,13-13,-1 50,13-14,0 2,-24 172,24-88,0 4,0 158,0-159,0 22,0 137,12-147,0-2,-12 174,24-167,2 12,-2 130,-11-167,-1-11,-12 79,12-123,1 0,-13 50,11-101,2 3,-13-1,0-13,0 0,0-36,0 12,0-1,0-110,11 34,3-20,-14-162,12 82,1-17,-13-139,23 173,3-26,-1-74,-1 138,1-3,0-36,-14 104,2-10,-13-19,0 63,0-4,0 14,13 12,-1 1,-12 37,0-13,0 75,13-36,-1-4,-12 200,0-71,0-7,0 226,12-193,0 16,13 176,1-202,-3-14,2 94,-13-187,1 2,11 61,-12-102,1 7,12-28,0-13,-1 0,1-36,-13 0,0-2,38-146,14 18,-5 12,15-130,-37 102,0-5,37-121,-16 157,8-18,8-65,-25 110,0 2,25-63,-14 102,4-6,-15-22,-11 49,-2 2,-11 23,-1 1,1-1,0 49,-14-12,2 1,-37 86,24-49,0-2,-50 224,27-94,-3 14,-48 252,52-235,-5 51,-47 184,50-258,-2 22,-48 162,63-218,-2 17,-37 103,25-171,1-5,24 52,0-113,0 4,49-39,-26-12,4-1,22-85,-11 10,-2 3,38-162,-14 79,3-9,36-119,-35 116,-5 14,40-105,-38 148,1-1,12-73,-27 115,5-9,-3-32,-12 74,0-1,-12 1,-14 26,3-3,-14 1,10 14,4-3,-38 39,24-13,0 1,-25 85,14-42,-3 12,-35 228,36-82,1-9,-37 116,49-200,0 4,0 97,0-164,0 8,0 32,0-72,0-2,25-49,-1 13,1-1,0-61,13 10,-2 5,38-138,-37 98,74-98,-13-124,-39 146,6-20,33-150,-34 143,-4 9,14-103,-26 163,2-6,0-58,-39 128,2-10,-13-44,12 75,1-3,-38 26,14 2,-2-3,-37 51,38-25,0 0,-38 24,38-12,0 1,-38 61,50-27,0 5,-74 170,37-83,0-7,-12 164,37-164,-1 8,13 106,0-147,0 24,0 50,24-115,2 7,-2-15,-1-28,4 5,22-76,-25 25,1-2,25-72,-15 27,4-6,10-121,-15 86,6-22,-15-88,-1 112,1-3,-25-59,0 102,0-8,0-46,0 62,0 1,0-13,0 50,0-1,0 7,0 11,-25 32,13-13,24 25,-12-3,0 6,0 182,0-57,0-9,0 140,24-165,2 9,-1 82,-3-154,5 12,-2 44,0-86,-1-2,1-61,-13 13,0-1,-12-36,12 14,1-4,-13-134,0 47,0 6,0-176,0 117,0-13,-49-128,36 140,1 14,-62-80,49 148,1-2,-51-48,41 91,-6-9,-34 17,37 36,0 1,-61 37,62-14,-2 2,-61 86,75-50,-1 1,-99 196,76-89,-2 7,-49 206,65-202,-6 34,-34 119,62-188,-1 5,-36 109,49-164,0 7,0 58,0-126,0 5,0 22,12-37,1 1,11-38,0-33,2-7,23-58,1 22,-1 4,25-125,-39 82,4-16,10-91,-26 111,3-24,-1-62,-13 101,1-4,-38-48,14 105,-3-12,-60 6,37 36,0 2,-86 11,53 2,-8-3,-70 75,93-27,-13 6,-154 95,83-60,6-3,-113 113,150-89,-6 5,-95 83,130-105,-14 14,-43 67,89-89,-4 6,-35 83,63-104,-2 11,13 43,24-62,1 2,24 12,-13-50,2 0,12-25,-17-8,8-8,58-107,-25 37,0 0,0-87,-27 93,4-12,-1-80,-38 71,0 5,-12-76,-12 89,0-6,-38-9,27 77,-3-7,-48-46,37 50,0 0,-62-1,52 15,-4-4,-73 15,67 12,-9-1,-58 13,63-12,-1-1,-37 38,65-25,-6 0,-83 49,73-36,1-1,-49 62,74-50,-2 1,-48 49,53-52,-7 6,28-28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1:57.318"/>
    </inkml:context>
    <inkml:brush xml:id="br0">
      <inkml:brushProperty name="width" value="0.5" units="cm"/>
      <inkml:brushProperty name="height" value="0.5" units="cm"/>
      <inkml:brushProperty name="color" value="#8484FF"/>
    </inkml:brush>
  </inkml:definitions>
  <inkml:trace contextRef="#ctx0" brushRef="#br0">3504 8215,'-25'-24,"25"-2,0 2,-25-25,25 24,0 1,-49-26,38 6,-3-10,-10 4,24 26,0-1,-25-49,14 29,-3-9,-35-20,37 16,-1-7,-36-34,49 49,0 1,0-49,0 27,0-6,0-47,12 62,1 1,11-62,12 39,2-5,12-34,-17 66,8-10,8-31,0 49,1-1,24-24,-29 40,8-6,21-9,-11 23,-2 2,37-25,-39 25,6-1,9 25,-40-12,6-1,34 13,-25 0,0 0,25 25,-39-25,4 0,11 24,-28-24,5 0,22 25,-25-13,2 1,23 36,-16-38,8 3,8 35,-24-25,0 1,24 49,-25-50,1 2,25 48,-27-51,3 3,-1 48,-1-50,1 1,-25 49,12-50,1 2,-13 48,12-49,0-1,-36 50,24-50,0 1,-25 49,14-51,-3 4,-10 71,24-60,0-2,-50 63,38-63,0 2,-38 61,39-77,-2 5,-37 72,38-62,0 0,-38 61,27-74,-3 2,-23 48,24-49,0-1,-49 50,50-50,-1 2,-74 48,65-63,-6 2,-58 37,50-50,-3 0,-48 24,64-24,-4 0,-59 25,49-25,-1 0,-49 25,53-25,-6 0,-47 24,66-24,-8 0,-58 25,63-25,-2 0,-36 0,52 0,-5 0,2 0,13 0,0 0,12 0</inkml:trace>
  <inkml:trace contextRef="#ctx0" brushRef="#br0" timeOffset="2336">3405 5156,'-49'50,"34"-36,5-4,-113 64,65-28,-8 7,-107 70,99-61,0 0,-98 86,100-89,-4 5,-97 84,114-78,-5 8,-60 70,87-86,0-1,-37 87,51-89,-3 6,-48 83,61-85,1-3,12 88,0-76,0 4,0 23,24-88,2 2,-2 86,14-36,-2-3,63 64,-27-88,4 2,97 61,-57-74,-10-1,116 25,-74-36,0-1,99-12,-107 0,16 0,90-25,-114 1,8-1,82-24,-131 3,15-7,67-21,-96 18,18-12,29-55,-54 52,8-6,20-71,-39 55,6-11,9-94,-49 71,-1 8,-49-128,1 102,-1-6,-74-120,42 144,-9-18,-131-101,98 109,0 2,-147-62,140 103,-10-10,-131-19,145 59,7 5,-177 9,150 50,-2 0,-172 74,145-16,-19 8,-176 156,186-99,0 0,-161 149,190-129,-9 10,-107 143,158-162,-19 28,-65 134,111-173,1 1,-13 147,62-154,-1 13,13 116,13-144,-1-6,12 77,0-125,2 2,72 74,-29-79,10 8,69 46,-36-74,-2-1,112 26,-79-50,10 0,143-25,-131-13,-9 2,140-38,-152 26,8-3,120-72,-146 43,19-13,77-55,-122 48,-3 3,76-101,-101 90,4-6,47-83,-66 95,10-18,-18-77,-37 74,1-1,-63-98,4 106,-6-15,-146-66,62 85,1 2,-210-38,164 88,-8-4,-231 64,213 0,-30 0,-182 99,232-24,4-2,-187 100,231-92,-18 11,-115 130,161-124,0 1,-86 123,136-112,-2 2,-60 110,100-141,-3 11,-24 105,50-97,0-3,25 51,11-112,2 2,85 86,-31-67,14 9,116 33,-74-87,0 1,173-13,-134-24,20-2,188-23,-168-2,-10 3,202-75,-201 38,9-3,167-85,-211 71,29-18,133-77,-184 73,-1 1,87-99,-129 116,10-10,20-106,-84 95,-4 8,-60-128,-24 114,-2-6,-122-83,47 132,-20-17,-175-16,109 73,4 1,-211 49,202 24,-11 1,-192 123,224-56,-28 14,-171 140,209-109,1-2,-136 161,179-167,-12 13,-69 130,136-147,1-4,-38 151,99-163,0 4,0 109,23-142,4 12,22 81,13-124,-1 1,87 73,-53-87,8 2,94 12,-56-50,-11 0,-130 0</inkml:trace>
  <inkml:trace contextRef="#ctx0" brushRef="#br0" timeOffset="6176">3972 1776,'-49'50,"37"-14,-1 2,-61 110,53-61,-7 23,-46 112,50-101,-1 5,-25 145,38-153,0 11,12 142,0-155,0-10,24 116,13-136,0 1,62 110,-29-115,8 9,70 57,-59-85,-5-3,113 39,-65-63,7 2,108 11,-122-49,21 0,101 0,-98-24,-2-1,125-24,-143 2,13-5,129-47,-131 23,-8 4,90-51,-116 64,10-5,81-60,-106 67,15-9,42-57,-73 48,-2 2,1-75,-50 64,2-5,-26-108,0 81,0 10,-50-92,14 90,-2-6,-60-83,40 93,-8-14,-82-55,61 98,2 2,-137-50,117 64,-12-6,-204 41,137 24,-2 0,-233 74,199-16,-29 7,-195 108,250-71,-32 18,-144 102,210-111,0 0,-136 136,190-142,-10 12,-82 105,154-134,-10 21,-20 113,62-128,-1 9,38 70,19-128,10 9,94 118,-38-98,2 0,135 50,-108-89,18 4,139 35,-131-63,40 2,116-13,-140-12,8 0,132-13,-175 3,28-5,98-47,-126 25,4-1,72-24,-115 14,8-3,57-61,-103 45,10-14,-5-80,-49 76,0-3,-50-147,2 94,-3-15,-98-128,68 149,-11-26,-106-124,89 154,-4-10,-110-69,121 123,-18-24,-103-25,99 87,1-1,-149 13,144 49,-16 0,-177 98,150-41,-29 10,-121 130,161-86,-1 0,-111 136,154-119,-11 15,-69 129,110-134,3-5,-39 138,87-137,0 4,36 108,22-142,7 14,70 80,-24-112,0 0,123 62,-96-113,19 4,126 35,-106-74,-9 0,140 0,-123-37,0 0,123-37,-144 16,16-7,104-58,-134 35,-5 3,89-88,-124 51,1-2,49-123,-90 109,8-20,8-138,-49 121,-1 4,-24-149,-12 143,-1-16,-61-128,23 155,4 11,-101-91,75 148,-2-2,-147-23,119 89,-16-6,-177 65,134 24,3 0,-236 124,208-56,-21 13,-186 166,217-145,8-6,-151 175,198-162,-3 5,-72 133,139-168,-8 16,17 127,49-159,0-2,49 87,11-125,4 4,84 72,-47-103,20 9,125 20,-87-74,3 0,134 0,-135-12,23-1,137-36,-158 11,-5 2,138-63,-152 39,8-3,95-60,-144 42,16-11,53-56,-97 48,-2 3,1-125,-50 81,2-15,-76-140,0 121,2 5,-100-101,67 155,-11-15,-105-42,116 104,-11-10,-130 79,97 0,3 0,-149 99,151-27,-7 4,-144 121,156-82,8-8,-91 140,125-125,-2 3,-23 146,86-142,-1 14,13 128,50-158,-1-4,74 113,-27-126,5 5,121 72,-96-105,20 12,101 19,-111-75,-1 1,112 0,-105-25,12 0,68-25,-120-13,-7 2,53-38,-75 13,2-1,-1-86,-40 58,6-18,-89-138,11 82,2 7,-112-139,76 140,-4-9,-122-82,96 119,7 10,-127-30,125 99,-3-1,-122 25,117 25,-12 0,-130 99,120-23,7-4,-102 101,128-79,-9 9,-45 119,125-130,-4 13,-22 118,49-124,0-1,49 99,-2-114,5 7,71 83,-21-97,-6-4,101 51,-88-87,4 2,85 36,-96-74,18 0,77 0,-73-25,-1 1,49-26,-101 3,6-4,22-97,-61 45,-2 8,-85-151,0 74,-1-2,-172-122,94 157,-15-18,-153-40,134 110,3 1,-113 12,165 50,-8-1,-131 49,154-12,-14 1,-91 86,123-50,0 0,-74 99,101-77,-5 6,-22 96,62-84,0-5,12 89,12-89,0 4,38 110,7-118,9 12,82 81,-48-98,-3-2,76 50,-66-75,8 3,82 23,-69-61,-9-1,79-12,-92-24,10-2,32-23,-90 2,7-5,58-46,-48 10,-2 3,-23-88,-27 66,3-8,-75-131,15 113,-6-31,-108-107,51 139,-4-7,-96-34,116 115,-11-7,-105-9,122 49,2 0,-125 50,114 11,-4 2,-85 85,105-43,-12 13,-93 104,99-86,0 0,-49 112,88-117,-4 10,-35 130,74-118,0-9,25 103,10-128,4 9,59 119,-30-143,12 15,68 79,-64-125,5 2,108 24,-91-62,10 1,57-13,-81-23,13-3,118-48,-88 0,1 0,86-50,-104 54,11-8,68-94,-86 49,0-1,37-123,-79 99,10-24,20-149,-65 161,6-26,-40-159,-13 147,1 1,-62-99,39 167,-4-13,-60-31,50 99,0 0,-99 0,88 50,-4-1,-108 74,103-15,-10 6,-193 158,128-66,-8 7,-144 182,171-162,-21 27,-76 184,147-220,-23 45,-25 126,99-191,-2 12,26 129,12-166,1 12,61 56,-10-110,-5-3,89 63,-56-77,14 7,91-28,-93-25,14 0,80-25,-80-10,10-4,94-60,-122 21,22-16,51-79,-76 76,3-3,24-122,-78 105,6-13,-2-117,-28 127,5-31,-52-71,13 99,0-1,-62-49,40 95,-6-16,-84-30,71 82,-17-14,-103 56,80 0,-11 0,-118 98,128-39,-9 6,-119 107,133-83,5-5,-64 113,112-102,-2 8,13 94,25-119,0 17,25 53,-1-89,1 5,74 109,-21-106,17 14,53 42,-51-74,3 1,73 24,-69-62,14 1,79-13,-96-12,20-1,27-36,-77 13,6-2,71-61,-80 20,12-15,-6-103,-51 73,3-23,-75-125,0 100,-1-1,-98-99,66 132,-8-16,-58-41,84 121,4 4,-112-2,99 50,-2-1,-98 49,93-1,-13 4,-104 96,112-51,-3 4,-84 121,101-103,-7 10,-45 142,72-105,3-10,-26 165,50-160,-1-1,25 161,12-178,1 11,36 118,-11-146,-2-5,63 101,-27-112,4 3,47 60,-43-114,13 6,55 34,-61-61,-1-1,62-12,-66-12,8-1,-16-12,-35 0,-4 1,15-50,-14 25,2-1,11-24,-27 30,5-10,-27-20,13 12,-1 0,-12 13,23 14,3-4,-26 39</inkml:trace>
  <inkml:trace contextRef="#ctx0" brushRef="#br0" timeOffset="7109">4244 5304,'-50'-49,"38"-2,0 3,-13-1,13 24,-1 0,-11-24,12 3,-1-7,-36-45,36 35,1 2,-37-62,25 52,-2-6,-23-46,23 46,3 6,-27-53,26 63,-1-1,-24-37,37 53,-1-6,-36-47,36 26,1-2,-37-24,49 39,0-3,0-36,0 30,0-10,0-19,0 48,0 1,0-25,23 26,3-3,-1-47,13 34,-2 4,38-63,-25 49,0 0,50-50,-29 55,8-10,70-44,-60 35,-3 3,63-38,-64 63,4-3,60-36,-45 35,-8 5,77-40,-85 50,-1-1,62-24,-68 40,13-6,55-9,-59 11,-5 2,64-13,-52 24,5 0,47 1,-69 1,15-4,78 3,-74-1,2 0,72 1,-67 12,12-1,81 13,-84 0,-6 0,114 49,-101-37,5 1,96 61,-110-40,22 6,64 59,-99-62,-1 0,50 61,-77-62,6 2,22 61,-35-73,-5-3,40 51,-50-49,0 0,25 49,-39-63,4 2,11 37,-25-38,-1 0,1 62,-13-50,0 2,-12-26</inkml:trace>
  <inkml:trace contextRef="#ctx0" brushRef="#br0" timeOffset="8592">8586 913,'-25'49,"25"-24,0 0,-25 49,25-38,0 2,0 134,12-79,1 12,-13 117,25-110,-1-2,1 112,-13-114,1 6,11 108,2-132,-2-7,0 114,12-125,2 4,12 72,-15-90,4 7,-15 59,2-86,-2-2,0 38,-12-50,1 1,-13 0,11-14,3 2,-39-13,25-12,0 0,-25-38,14 17,-2-8,-86-82,51 38,-3-3,-97-109,80 71,-12-19,-68-127,93 140,-13-32,-80-83,100 116,-3-9,-48-82,77 111,-5-25,-22-61,37 101,-1-5,13-47,0 79,0-10,0-20,23 53,3-7,-1 29,0-1,-1 0,50 25,-26 0,3 0,-2 50,-10-25,-4-1,15 99,-4-41,7 9,-4 156,-27-125,5 27,23 147,-26-139,1 7,0 156,-14-182,2 21,-13 112,11-165,3 35,-14 105,12-149,1 4,-13 96,22-129,5 12,-27 68,13-84,-1-5,-12 65,11-89,2 4,-13 10,0-26,0 3,-24-1,24-13,0 1,0-1,-25-49,12 12,1 1,-12-26,12 16,-1-6,-61-58,51 30,-3-12,-73-118,61 73,2 4,-63-101,76 119,-3-16,-48-128,63 129,-3-35,-35-70,49 100,0 0,-25-50,25 94,0-15,0-29,12 62,1-1,-13 12,0 27,0-3,18 26,-12 0,19 49,0-11,-1-2,-24 137,12-66,1 8,-13 206,0-151,0 30,25 170,0-197,-1-1,1 198,-2-217,3 15,-1 153,0-170,-1-6,50 323,-13-202,2 11,-2-5,-122-544</inkml:trace>
  <inkml:trace contextRef="#ctx0" brushRef="#br0" timeOffset="11717">8462 8018,'-24'-25,"12"2,-1-3,-36-48,36 23,1 3,-37-75,25 39,-2-5,-23-84,23 55,2 14,-25-118,49 88,0-3,-25-134,14 136,-2-26,13-86,0 107,0 9,0-116,0 125,0-3,0-72,23 93,3-14,-1-55,-13 86,0 1,13-37,-1 51,1-4,-25-23,13 61,-1 2,13 12,-13-1,1 0,-13 50,0-13,0 50,0-12,0-1,-50 173,14-91,-2 9,-36 205,51-174,-3 28,-48 172,62-200,-1 3,-12 171,25-208,0 22,0 137,0-185,0 0,25 111,9-141,6 11,-15 81,-4-130,7 12,-3 44,-1-63,1 2,24 12,-25-27,2 3,-1-26,-13 0,0 0,6 0,-11 0,-7-25,0-22,0-4,0-24,0 26,0 0,-25-124,13 53,0-7,-13-119,25 97,0-23,0-124,0 124,0-1,0-123,0 143,0-15,0-128,25 144,-1 8,1-103,-1 113,1-3,25-61,-16 107,6-15,9-17,-24 60,-1 2,26-13,-28 41,5-8,-2 17,-13 11,0 1,-12 37,12-25,1 0,-13 49,0-15,0 6,-74 281,36-84,2-6,-38 139,62-203,-1 12,-11 191,24-211,0 52,24 381,-1-255,4 41,22-131,-15-247,6 0,9 123,-25-62,2 2,23 35,-26-74,3 2,-1 23,-14-38,3 3,10-14,-11 0,-1 0,0 0,-24-25,12 13,0 0,-25-63,13 14,0-1,-62-111,50 45,-2-15,-48-104,49 97,1 4,-25-150,37 125,-1-28,-12-121,25 158,0-46,0-89,25 139,0-4,-1-110,11 158,4-18,11-90,-26 126,1-6,24-70,-25 90,2-9,-2-32,-2 79,6-11,-28 30,11 14,2-2,-13 37,0-11,-24 73,11-38,1 3,-87 319,29-126,-8 30,-45 194,90-259,-8 51,-8 110,49-239,0 10,-25 179,25-186,0 28,0 307,22-227,5 59,-2-104,0-197,-1 0,1 99,-14-55,3 11,10-6,2-24,-2-1,-24 1,12-25,0 0,6-18,-11 11,5-5,-49-50,25-9,0-6,-13-46,12 34,1 5,-37-138,37 88,-1-3,-11-159,24 122,0-22,0-125,0 133,0 6,0-139,23 155,3-13,-26-93,11 148,3-23,-14-75,12 124,0-1,-12-49,12 89,1-6,-13 16,12 24,1 1,-38 73,25-37,0 1,-49 110,37-66,-1 9,-61 206,25-101,-1 3,-24 171,63-169,-2 19,13 175,0-179,0-12,74 388,-1-250,2 7,-1-126,-29-198,8 0,21 98,-37-60,0-2,37 38,-26-49,3 0,-2-1,-14-24,4 0,-14 0,-13-12,1 0,-13-13,0 13,0-1,-50-110,37 21,2 7,-137-399,51 144,-4-15,-47-178,114 293,-6-43,-34-175,74 246,0 0,25-198,11 206,2-16,36-115,-23 179,-3 11,50-141,-37 149,2-2,35-48,-51 126,5-6,71-121,-47 59,-4 7,27-65,-51 88,3-4,23-60,-29 104,8-10,-3-44,-13 73,0 1,-13-25,-12 38,1-2,-38 38,25-13,0 1,-49 62,37-38,-1 0,-184 210,81-60,-15 22,-115 186,120-158,5-5,-101 188,127-205,-7 14,-22 117,102-210,-5 25,-72 209,74-158,1-4,-1 212,25-206,0 17,25 164,0-206,-1-8,75 387,-3-229,5 14,-2-131,-64-197,4 0,35 99,-37-50,0 0,12 1,-25-38,2 0,-8-12,-12 0,-30-24,11-25,1-1,-87-147,41 45,-7-17,-108-226,86 120,2 7,-14-52,75 189,-1-10,-25-179,50 149,0-28,0-147,25 173,0 1,98-420,-8 213,17-56,-9 89,-60 283,-3 3,64-137,-64 112,3-3,36-85,-42 81,9-13,8 6,-37 50,0 0,-12-1,-2 27,3-3,-26 26,13-13,-1 1,-62 62,38-38,0 0,-112 136,42-42,-8 10,-182 304,109-156,6-10,-16 66,137-211,-2 4,-85 208,77-160,-7 24,-21 185,49-171,0-4,1 200,24-229,0 13,24 167,15-181,-4-10,15 117,-14-163,2 4,11 109,-25-140,2 9,48 180,-12-133,-1-5,-36-108,-14-13,2 1,0-1,-50-49,25-8,-1-9,-36-94,24 38,0-2,-24 14,37 49,-1-1,13 50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2:37.599"/>
    </inkml:context>
    <inkml:brush xml:id="br0">
      <inkml:brushProperty name="width" value="0.5" units="cm"/>
      <inkml:brushProperty name="height" value="0.5" units="cm"/>
      <inkml:brushProperty name="color" value="#8484FF"/>
    </inkml:brush>
  </inkml:definitions>
  <inkml:trace contextRef="#ctx0" brushRef="#br0">4169 938,'-24'0,"13"0,-3 0,-35 25,25-14,-2 2,-146 135,61-70,-25 17,-86 127,108-109,6-4,-90 113,118-130,-12 13,-56 93,102-118,-7 12,-46 106,75-125,-1 2,0 97,25-113,0 6,0 58,13-85,-1-2,37 63,-13-75,2 1,12 25,-4-50,6 0,22 0,-23-38,-3 2,26-14,-26 14,3-2,47-85,-30 33,12-18,44-64,-62 73,-1 0,38-98,-52 91,5-10,46-81,-48 98,-1 0,0-49,-25 64,2-4,-2-11,-12 65,1-6,-38-9,13 24,0 0,-38 50,39-25,-2 0,-185 123,59-21,7-6,-140 150,151-124,-4 3,-122 146,156-157,-15 19,-67 89,125-126,-3 5,-47 97,86-128,-1 8,13 70,0-92,0 11,0 57,24-88,1 2,25 36,8-74,7 0,9 0,-38-25,2 0,110-73,-44 5,14-12,104-117,-112 101,27-29,85-146,-102 116,7-10,95-131,-109 150,20-28,65-122,-101 162,3-2,48-86,-87 124,1-1,-12-49,-39 115,2-7,-37-34,11 62,1 0,-62 37,39 0,-4 0,-282 148,111-37,-48 25,-211 210,245-146,-21 19,-199 176,246-209,-23 22,-149 162,233-209,2-1,-111 111,175-164,-6 8,-47 83,102-131,-5 14,2 67,25-111,0 0,49 37,-2-62,5 1,47-13,-35-26,-5 2,163-99,-76 1,4-3,146-122,-145 85,19-21,175-138,-155 132,-10 8,141-164,-164 164,7-8,132-107,-148 159,25-22,73-63,-135 123,0 0,62-49,-102 78,6-8,46 4,-59 36,-4 2,-36 12,-1 1,4-4,-52 52,25-14,0 3,-99 109,25-36,0-1,-172 185,106-120,-16 19,-190 200,143-167,12-11,-229 227,212-223,-3 3,-159 171,229-229,-14 14,-67 67,158-159,4-3,-14 39,74-87,0 1,25-13,21-23,7-4,119-145,-23 36,-2 0,125-111,-118 105,12-12,155-117,-143 118,-10 10,128-104,-151 114,6-5,95-84,-130 129,15-11,42-44,-110 84,-3 4,14-14,-50 50,1-1,-74 25,38 0,-3 0,-109 99,50-39,-2 3,-172 134,119-80,-15 13,-153 117,146-122,4-4,-125 126,177-153,-10 9,-69 70,116-127,-9 7,-8 45,74-74,0 2,25-2,-2-24,3 0,48-49,2-2,-4 3,125-100,-63 51,4-3,109-73,-110 71,22-18,63-28,-99 62,0 0,75-38,-119 79,14-8,6-21,-48 48,-3 2,-24 0,1 11,0 1,-75 61,15-14,-4 4,-133 109,58-47,6-4,-164 149,139-125,-5 5,-133 121,156-144,-17 16,-90 103,135-136,1 0,-37 87,88-114,-4 5,-11 35,50-86,0-1,50 13,-26-13,1 0,24-36,-3-11,7-4,120-85,-49 24,-1 3,74-51,-77 52,7-6,95-70,-120 81,18-16,28-16,-74 61,0 1,24-13,-62 50,2-2,-19 8,-13 12,-55 30,37-12,-1 1,-135 135,44-55,-14 11,-104 118,114-114,-6 6,-108 108,131-119,-15 16,-67 79,112-113,-1 3,-37 60,75-112,-2 2,26 11,0-27,0 5,25-27,24-24,1-1,147-98,-32 28,16-8,115-94,-132 77,42-32,114-45,-147 86,0 0,98-62,-151 101,7-4,46-22,-110 59,-3 4,-11 10,-25 1,2-1,-76 49,28-13,-5 3,-146 109,66-51,-8 4,-156 122,132-94,-18 14,-164 128,194-150,-42 30,-102 72,151-115,-7 7,-70 58,152-115,-9 8,-45 33,87-62,0 0,36 13,-12-25,1 0,61-49,-18-8,11-10,106-81,-66 29,8-8,82-96,-82 108,17-16,41-91,-84 107,-6 8,41-91,-75 89,0-4,1-59,-39 79,2-12,-62-43,24 86,1 1,-75 12,65 26,-6-4,-182 27,96 0,-19 0,-225 99,173-38,-1 1,-221 111,218-79,-18 9,-200 95,213-95,17-9,-156 79,197-112,0 1,-99 61,154-76,-11 5,-69 22,122-61,3-1,-51 37,88-37,-2 1,-12 11,12-24,1 0,-12 0,11 0,50 0,-12 0,0-24,-14 2,2-6,12-21,-1 26,2-3,23-48,-15 17,6-10,34-56,-24 22,-1 5,49-52,-38 52,4-6,34-46,-41 68,10-12,7-32,-50 75,1 0,0-25,-25 51,0-4,0 10,0 10,-50 31,38-24,0 0,-112 99,67-42,-9 9,-107 107,73-73,3-3,-100 125,115-117,-9 12,-107 105,134-125,-20 28,-64 73,100-114,-2 4,-49 61,88-94,-3 13,14 31,0-62,0 0,25-13,-13-12,1 1,36-13,-5-11,11-3,19-10,-15-12,5-2,84-36,-41 2,8-4,58-73,-94 70,15-14,78-55,-61 62,0-1,62-61,-94 58,15-17,29-41,-47 72,-4 4,2-27,-39 41,4-7,-39-9,0 51,0-4,-49 3,13 24,-2 0,-160 74,82-40,-14 6,-142 108,124-74,0 0,-148 98,176-87,-7 3,-119 85,169-107,-19 16,-52 41,99-74,-1 1,-48 48,86-64,-1 6,13 34,11-52,3 6,35 21,11-37,3 1,36-13,-42 0,9 0,132 0,-62-13,-1 1,112-12,-108-11,18-5,65-9,-114 6,31-13,58-18,-109 24,-3 2,63-26,-91 28,9-7,8-21,-36 24,-2 1,-36-25,-24 14,-1-3,-74 14,44 38,-13-3,-179 39,102-13,-6 0,-120 62,142-38,-14 2,-103 86,145-69,-21 13,-75 55,139-88,-7 4,-59 60,89-52,-4 5,-10 46,49-59,0-3,25 13,-1-37,1 1,24 36,-13-37,2 1,86 36,-28-37,5 1,121-13,-92-12,12-1,129-12,-149 14,77-52,47 14,-124 0,3-1,72-24,-118 29,15-9,5-20,-62 12,0 1,-37-38,-24 39,-2-3,-97-11,43 40,-13-6,-153 15,108 0,4 1,-112 24,139-12,-8-1,-83 38,142-2,-11 3,-130 48,99-37,-2 0,-73 87,115-66,-7 7,-83 83,98-86,1-1,-25 88,63-103,-2 6,-12 72,25-92,0 10,0 56,12-74,1 2,36-2,-26-12,3 1,48-13,-8 0,16 0,17 0,-38-24,1-1,136-25,-65-5,30-13,59-31,-111 37,0 1,111-38,-101 38,5-1,71-37,-104 41,11-7,44-9,-60 24,-3 1,38-25,-51 26,4-3,23-23,-36 37,-3 0,-60 37</inkml:trace>
  <inkml:trace contextRef="#ctx0" brushRef="#br0" timeOffset="606">1036 4145,'25'0,"25"-25,-1 1,148-26,-35 16,21-6,113-9,-117-2,-12 3,153-1,-149 12,4 0,145-12,-124 22,-21 4,145-1,-146-1,-2 0,124-24,-141 1,10-3,107-23,-131 36,-11 2,92-13,-99 12,1 0,73-13,-116 16,11-6,56 16,-85-1,-3 0,39 1,-51 12,3-1,-2-12,-11 13,-2 0,13 12,-12 0,0 0,-12 0,-13-12,1-1,5 13,-12 0,6 0,-24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2:39.021"/>
    </inkml:context>
    <inkml:brush xml:id="br0">
      <inkml:brushProperty name="width" value="0.5" units="cm"/>
      <inkml:brushProperty name="height" value="0.5" units="cm"/>
      <inkml:brushProperty name="color" value="#8484FF"/>
    </inkml:brush>
  </inkml:definitions>
  <inkml:trace contextRef="#ctx0" brushRef="#br0">0 790,'25'0,"-3"0,5 0,72 0,-2-24,3-1,147 25,-82 0,15 0,116 0,-119-13,-8 1,127 12,-135-25,-2 1,113-1,-155 14,12-2,69-12,-109 0,-6 1,41-1,-63-12,1 0,12-12,-39 26,4-4,-39-47,0 24,0 2,-74-2,27 15,-5-4,-145 15,82 11,8 1,-140 37,127-13,-6 0,-96 62,152-39,-8 4,-70 60,99-63,-1 2,-49 61,87-63,0 2,12 60,12-59,0-4,38 64,-2-75,2 1,98 74,-31-52,13 5,92 46,-96-60,-5-2,101 38,-114-50,6 2,83 48,-95-52,18 5,4 22,-88-49,2 0,-38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8:31.635"/>
    </inkml:context>
    <inkml:brush xml:id="br0">
      <inkml:brushProperty name="width" value="0.5" units="cm"/>
      <inkml:brushProperty name="height" value="0.5" units="cm"/>
      <inkml:brushProperty name="color" value="#25FF25"/>
    </inkml:brush>
  </inkml:definitions>
  <inkml:trace contextRef="#ctx0" brushRef="#br0">99 321,'0'25,"-25"24,14-37,-2 1,-12 61,25-38,0 2,-25 85,25-77,0 7,0 21,0-52,0 5,0 97,0-63,0 1,0 86,12-77,1 6,-13 71,12-86,1-1,-13 87,23-88,3 4,-1 59,-15-80,4 13,11 67,-13-76,1 5,11 71,-12-87,1 2,12 61,-14-77,2 5,12 47,-13-49,1 0,-13 24,11-37,2 1,-13-13</inkml:trace>
  <inkml:trace contextRef="#ctx0" brushRef="#br0" timeOffset="1">247 1,'0'49,"0"-37,0 1,0 61,12-40,1 6,-13 9,0-27,0 5,0 72,12-38,0 1,-12 86,24-89,2 6,-26 83,0-85,0-3,0 88,12-100,0 3,-12 72,0-65,0 7,0 59,0-62,0-1,0 62,0-75,0 3,0 72,0-72,0-3,0 76,0-88,0 2,0 60,0-75,0 4,0 47,13-49,-1-1,-12 25,12-37,1 1,-13 12,11-25,2 0,6-19,-13 13,-6-19,0 13,0 0,0 12</inkml:trace>
  <inkml:trace contextRef="#ctx0" brushRef="#br0" timeOffset="2">617 420,'0'25,"0"-19,-25 37,25-9,0 6,-24 59,24-62,0 0,-25 86,25-63,0 3,0 36,13-60,-1-4,-12 88,12-61,0 0,-12 86,0-89,0 5,0 84,0-72,0-4,0 76,0-100,0 3,0 72,0-59,0-4,0 63,0-74,0 1,0 73,0-65,0 7,0 34,0-61,0-2,0 63,0-51,0 2,0 49,0-65,0 6,0 59,0-75,0 1,0 49,12-51,1 3,-13 24,0-38,0 0,0 13,0-13,0 1,0 11,0-12,0 1,0-13</inkml:trace>
  <inkml:trace contextRef="#ctx0" brushRef="#br0" timeOffset="3">370 1678,'0'25,"0"-13,0 0,0 38,0-27,0 3,0 48,0-50,0 1,0 74,26-36,-2-3,-24 64,11-78,2 7,-13 70,13-61,-1-1,-12 63,0-64,0 3,0 85,0-91,0 9,0 58,0-74,0-2,0 76,0-77,0 4,0 48,0-66,0 8,0 58,0-75,0 1,0 49,0-51,0 3,0 24,0-38,0 0,0 13,12-13,1 1,5-13,-12 0,6 0,1 0,-13 0</inkml:trace>
  <inkml:trace contextRef="#ctx0" brushRef="#br0" timeOffset="4">346 1456,'-25'25,"-24"-1,37-12,-1 1,-12 61,25-52,0 5,-24 72,24-62,0 0,0 62,0-77,0 5,0 96,0-74,0 1,0 98,0-74,0-24,0 98,0-100,0 27,0 73,0-95,0 17,0 78,11-100,2 3,-13 72,13-60,-1-2,-12 62,0-87,0 2,0 61,12-76,1 3,-13 48,0-37,0 0,0 12,0-25,0 2,0 23,0-36,0-1,0 37,0-37,0 1,0 11,0-12,0 1,0 12,0-13,0 0,0-6,0-12</inkml:trace>
  <inkml:trace contextRef="#ctx0" brushRef="#br0" timeOffset="5">272 1801,'-25'0,"0"0,18 0,-10 50,17-26,0 1,0 74,0-65,0 6,0 58,0-48,0-1,0 25,0-50,0 2,0 72,12-60,0-2,-12 63,12-63,1 2,-13 61,11-54,3 8,-14 71,12-75,0 0,-12 75,0-90,0 6,0 58,0-60,0-2,0 63,0-51,0 3,0 23,0-51,0 3,0 48,0-37,0 0,0 37,0-37,0-25,0 62,8-49,9 24,-17 25,11-41,3 8,-14 9,11-27,2 3,12 23,-12-23,-1-2,-12 25,12-37,0 1,-12 11,12-12,1 1,-13 12,0-13,0 0,0 13,0-13,0 1,11-13,3 0,-14 0</inkml:trace>
  <inkml:trace contextRef="#ctx0" brushRef="#br0" timeOffset="677">370 4096,'-24'24,"12"-24,-1 0,-12 50,25-39,0 2,-24 61,11-49,1 0,-13 49,25-51,0 3,-24 73,24-65,0 6,-25 58,25-73,0 0,0 49,0-40,0 6,0 34,12-38,1 2,-13 36,0-51,0 3,24 24,-13-29,3 7,-14 21,0-24,0 0,0 24,12-37,1 1,-13 36,0-36,0-1,0 12,0-11,0-1,11-12,2 0,-13 25,0-13,0-24</inkml:trace>
  <inkml:trace contextRef="#ctx0" brushRef="#br0" timeOffset="1222">198 4811,'0'0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2:32.211"/>
    </inkml:context>
    <inkml:brush xml:id="br0">
      <inkml:brushProperty name="width" value="0.5" units="cm"/>
      <inkml:brushProperty name="height" value="0.5" units="cm"/>
      <inkml:brushProperty name="color" value="#8484FF"/>
    </inkml:brush>
  </inkml:definitions>
  <inkml:trace contextRef="#ctx0" brushRef="#br0">1530 7969,'-25'-25,"1"0,-50 1,49-1,0 0,-98-49,51 26,-4-2,-97-24,94 28,-15-7,-54-46,86 36,1 3,-87-39,100 39,-3-3,-47-36,72 35,2 5,-25-40,37 38,-1-1,13-37,0 41,0-7,0-9,25 37,0 0,49-87,-14 41,3-6,36-35,-31 68,12-11,-80 67</inkml:trace>
  <inkml:trace contextRef="#ctx0" brushRef="#br0" timeOffset="10305">814 5822,'-24'50,"24"-27,0 3,-25 48,12-48,1-3,-12 51,11-36,1-2,-37 63,35-46,3-7,-38 52,37-49,-1 1,-36 73,37-63,-1 4,-36 59,49-72,0-3,-25 75,13-87,-1 2,-11 86,24-73,0-4,-25 52,25-62,0 0,-25 62,25-52,0 4,0 48,13-74,-1-1,-12 75,12-50,1 1,-13 48,23-75</inkml:trace>
  <inkml:trace contextRef="#ctx0" brushRef="#br0" timeOffset="10306">1933 8328,'41'-14,"8"-11,1 1,-1-1,-13 1,2-1,11 0,3 12,-5 1,27-12,-37-1,0 0,37 1,-39 0,4-2,10 2,-11 11,-2 1,-11 12,-1-12,1-1,-25 13</inkml:trace>
  <inkml:trace contextRef="#ctx0" brushRef="#br0" timeOffset="10320">2443 8092,'49'0,"-26"0,3 0,48 0,-23 0,-3 0,199 0,-54-12,8-1,170-11,-165 1,32-4,206 3,-195 11,-5 1,249 12,-232-12,21-1,187 13,-240 0,-14 0,130 25,-187-13,5 1,84-13,-143 0,14 0,30 24,-101-24,4 0,23 0,-38 0,2 0,-13 0,-12 0,-1 0,0 0,-49 0,-62 0,37-12,1 0,-136-13,98 13,-24-25,-247 12,200 16,-129-7,-244 16,298-10,-77-4,-295 38,326 0,-35 2,-216 23,300-36,15-1,-168 37,238-49,-7 0,-82 49,165-37,-11 1,-56 12,110-25,2 0,-13 24,25-24,-2 0,2 25,12-25,-1 0,13 25,0-13,25 0,-14-12,2 0,160 25,-21-12,-8-1,275 12,-160-12,25 1,308 12,-271-25,49 0,296 24,-313-24,-15 0,254 0,-311 0,30 0,454 0,-312-12,-18 0,-386 12,-25-12,2-1,-51-12,25 14,0-2,-25 13,13 0,-25 0,1 0,-2 0,-135 0,70-12,-16-1,-300 13,134-25,2 1,-235 24,272-12,-26-1,-246 38,265 0,13-1,-229 25,275-37,-7 1,-169 36,220-26,-20 4,26-1</inkml:trace>
  <inkml:trace contextRef="#ctx0" brushRef="#br0" timeOffset="10321">3997 8444,'-21'4</inkml:trace>
  <inkml:trace contextRef="#ctx0" brushRef="#br0" timeOffset="10319">3855 8438,'191'-25,"35"-20,42-9,225-20,-198 25,2-1,246 1,-286 26,29-3,182 26,-241-13,-10 1,129 12,-213-12,5-1,207 38,-160-25,25 0,-12 0,-420 0,172 0,25 0,1 0,-124 0,50-12,-2-1,-368 13,160-23,-26-3,-208 1,276 13,14 0,-242 12,276 0,-8 0,-169 0,233 0,-21 0,-113 24,172-11,1-1,-99 13,152-14,-8 2,-45 12,85-25,2 0,-14 25,26-25,-1 0,25 24,0-12,74 1,-3-13,6 0,244 25,-95-25,41 0,251 0,-218-25,-8 0,301 1,-286 12,27-1,209-12,-289 13,-15 0,402-38,-284 3,27-4,-360 51,-12-12,1-1,-38 13,13-13,0 1,-13 12,13 0,-1 0,0 0,2 0,-88 0,25-12,0 0,-124 12,105-24,-11-2,-291 2,163-13,-4 0,-233 12,231 13,-17-1,-239 38,264-14,-33 3,-157 10,245-11,5-1,-126 13,200-14,-5 2,-72 12,123-25,1 0,0 0,37 0,-1 0,1 0,49 0,-13 0,1 0,197 0,-43-22,37-5,154 2,-163 1,5-1,208 0,-188 2,29-3,159 1,-240 2,34-3,107 1,-182 12,-7 1,66 12,-119-11,14-2,6 13,-56 0,13 0,-38 0,-12 0,6 0,-73 24,37-24,-1 0,-148 50,53-39,-7 2,-218 37,174-29,-53 7,-121 21,193-25,-17 2,-127 48,174-52,-27 5,-73 47,146-61,4-1,-52 37,88-37,-2 1,14 11,12-24,-1 0,62 0,27-12,-4 0,200-13,-80 1,11-1,167 0,-165-9,34-6,131-9,-174 12,2 0,74-13,-167 15,12-4,6 15,-72-2,-3 2,1 0,-24 11,-1 1,-48 12,24-12,0-1,-25 13,13 0,-1 0,-85 0,50 0,-3 0,-171 0,108 0,-19 0,-212 25,158-25,4 0,-187 49,216-25,-13 2,-178 48,180-49,9-1,-115 50,174-62,-4 1,-71 36,125-49,-5 0,3 25,24-25,0 0,25-19,0 13,74 6,4-26,-8 3,226-27,-64-11,5-1,133-37,-183 29,21-8,113-21,-158 36,-6 3,90-14,-127 26,7-3,45 2,-115 26,10-3,-18 1,-24 13,-1-1,-5 13,-13 0,-31 25,13-13,-124 25,40-12,-5 0,-195 73,147-63,-23 4,-173 60,170-61,5-2,-151 63,184-54,-22 9,-88 20,149-50,-1 1,-49 24,111-37,0 1,-13 12,27-25,-3 0,44-19,-11 13,116-43,-3 1,7-3,193-48,-124 30,28-10,146-44,-170 48,-5 2,125-26,-178 40,12-5,44-10,-109 23,-6 3,16-1,-50 37,1-1,-32-5,-12 11,-55 32,24-25,1 0,-223 74,91-38,-9 2,-205 85,182-72,6-3,-188 75,211-86,-2 0,-160 87,181-78,-16 7,-66 21,146-49,4-1,-52 25,100-49,-1 0,0 0,14 0,-2 0,37 0,-11 0,-1 0,235-98,-34 15,18-7,164-34,-154 36,-14 4,193-40,-202 52,8-4,464-121,-286 70,56-17,-238 119,-111 13,-247 24,130-12,-12 25,12-20,-87 39,19-7,0 0,-222 86,122-65,-22 8,-224 106,206-83,9-5,-214 89,213-89,-8 4,-131 85,219-104,-20 10,-76 45,161-87,-1 0,37 12,14-38,-2 3,87-14,28-26,-7 2,251-74,-90 24,6 0,206-74,-224 55,30-12,540-166,-284 69,-23 9,-261 94,-128 52,-260 94,136-47,-13 25,7-25,-1 0,-159 74,45-39,-18 4,-200 60,147-50,1 0,-173 75,201-76,-7 2,-120 49,204-64,-14 4,-66 35,134-49,2 0,-63-1,87-24,-1 0,13 25,0-13,25-49,0 13,-1 11,1 1,0-13,-3 14,5-3,-2 14,-14-10,2-4,5-4,-11 11,-32 7,13 0,0 0,4 0,-34 49,30-36,0-1,-62 38,39-50,-4 0,-35 24,36-11,2-1,-38 13,50-14,-2 2,-23-13,36 0,1 0,-12 0,24-12,0 0,24-13,0 1,2-1,146-99,-20 23,-8 5,54-52,-102 75,5-2,22-24,-65 42,8-9,8-8,-49 36,-1 2,-24 11,12 1,1-1,-63 25,38 0,0 0,-38 24,38-11,0-1,-186 87,62-54,-24 8,-136 71,146-62,4-1,-150 87,166-89,-11 5,-81 60,145-86,6-2,-53 38,100-50,-1 1,-24 0,37-25,-1 0,38 0,-13-13,0 1,136-62,-14 14,4-3,109-36,-121 30,19-10,102-44,-99 49,0 0,49-25,-114 40,7-5,33-10,-72 48,-3 2,1 0,-25 0,1-2,-25 8,0 12,-24 30,11-11,-24 24,3-14,-6 3,-132 73,62-55,-27 10,-110 70,132-66,-16 7,-116 58,158-89,-19 6,-41 59,101-75,-2 1,-49 25,87-38,-1 0,-11-12,12 0,-1 0,62-24,-24 11,0 1,222-111,-45 28,15-8,104-45,-162 69,27-14,135-55,-162 62,2-1,61-36,-141 77,11-7,-18 4,-48 23,-3 2,-23 6,0 12,-49 30,27-24,-5 0,-294 99,96-52,-19 5,-175 71,228-67,-37 11,-192 57,238-64,-6 3,-108 60,189-75,-8 3,-58 23,139-63,-6 3,-9-14,36 0,1 0,37 0,-13-12,1-1,184-61,-35 5,21-10,138-44,-118 34,-11 5,153-64,-165 64,10-5,106-34,-154 58,-12 7,67-16,-125 38,4-2,23 13,-64 2,4-3,-21 7,-12 13,-30 31,11-13,-73 25,28-14,-7 3,-207 98,85-49,4-2,-211 99,203-100,-13 4,-191 97,215-96,15-6,-131 52,201-75,-8 3,-45 23,114-62,-6 1,-9-13,37 0,-1 0,63-25,-26 1,1-1,246-74,-52-4,-18 9,169-54,-173 49,1 0,147-49,-181 78,17-8,41-20,-121 47,-4 3,26-1,-61 24,-25-24,-13 49,-15 0,7 0,-41 0,15 0,-4 0,-85 49,28-25,-6 1,-244 74,112-37,-1-1,-185 63,215-64,-10 3,-155 60,206-65,-18 8,-90 32,159-73,3 0,-63 24,124-49,-1 0,0 0,14 0,-2 0,13-25,12 13,0 0,186-87,-35 29,19-8,114-45,-105 33,-12 7,142-65,-165 76,9-4,81-23,-144 43,18-11,28-7,-85 49,-2 1,-12-1,-25 13,1-1,-49 13,11 0,1 25,12-13,0 1,-148 61,43-40,-12 6,-204 83,121-48,6-2,-201 75,215-76,-10 4,-180 72,211-91,-28 9,-59 58,159-87,1 0,-62 37,113-63,-4 2,14-13,12 0,2 0,35-24,1 11,0 1,271-111,-74 18,24-12,174-56,-180 59,-12 6,167-65,-203 77,11-5,93-47,-155 84,-11 5,43-40,-101 63,4-2,-2-11,-51 37,3-1,-1 1,-99 49,51-26,-3 2,-196 86,83-46,-43 17,-188 54,169-65,-17 5,-202 84,240-80,-35 12,-155 68,225-87,-6 1,-95 37,165-76,-11 3,-31 24,101-39,-6 2,4-13,12-11,-1-2,62 13,-4-11,9-3,193-85,-41 15,7-4,157-36,-163 44,30-12,158-56,-210 67,25-11,110-31,-170 73,-4 1,52-25,-126 38,4-2,22 13,-64 3,6-5,-3 2,-98 75,-38-1,36-11,3-2,-187 87,95-64,-17 6,-127 58,171-66,-21 9,-101 58,136-87,0 0,-62 61,126-74,-4 2,-48 23,86-49,1 0,-12 0,11 0,50 0,-25-12,1-1,184-36,-33-14,-7 3,139-14,-115 13,8-2,107-35,-148 41,25-10,49-7,-110 37,-2 0,38-12,-91 26,9-3,8 26,-49 0,0 0,-1 0,-48 24,-26 1,14-13,-2 1,-85 61,54-28,-10 6,-118 72,85-75,2 0,-63 25,114-50,-5 2,-60 23,102-38,-5 3,2 10,13-11,0-1,12-30,0 11,24 7,-13-11,3-2,85-12,-30 2,10-3,143-48,-79 29,34-9,21-20,-103 26,7-3,21 2,-77 26,7-3,-28 1,-3 2,5-3,-27 7,0 13,-25 6,14 0,-27 25,1-25,0 0,-136 49,58-38,-16 3,-116 35,138-38,-29 3,-59 35,125-49,-4 0,-47 25,89-25,-6 0,-34 0,52 0,-6 0,28-18,0 11,18-11,-11 11,42-42,-24 24,0 1,98-50,-16 26,8-3,58-48,-75 45,26-15,24-5,-86 24,-1 1,13 0,-38 25,2-2,-13 2,0-2,-1 2,-49 0,25-1,0 0,-24 25,12 0,-1 0,-61 25,24-12,1-1,-247 62,105-26,-12 2,-118 49,185-65,-24 6,-87 59,149-75,-1 1,-49 25,101-39,-5 2,3 12,23-25,2 0,49 0,-13-12,1-1,61 13,-17-23,9-3,131-23,-47-1,-3 1,124-50,-117 28,13-6,55 3,-122 24,-3 1,51 0,-74 12,0 0,0 12,-39 14,4-2,-39-12,13 12,-1 1,0 0,-49 49,26-37,-3 0,-60 49,37-36,0-1,-160 87,91-52,-10 4,-180 73,144-61,8-3,-127 64,153-78,-11 6,-69 22,141-51,-9 4,-33 22,75-37,-1 1,0-13,13 0,49 0,-24-13,-1 1,160-37,-25-13,3 0,121-36,-120 40,19-8,101-33,-133 37,-5 1,65-13,-101 26,3-3,23 2,-66 26,10-3,-18 1,-24 0,-1 1,1 24,-13-12,1-1,-38 13,12 0,1 0,-12 25,11-13,-24 0,26 0,-2 1,-61 36,36-24,2 0,-137 98,79-64,-9 5,-70 60,97-86,4-2,-51 63,74-75,-1 1,1 24,37-37,-1 1,13 12,0-13,25-24,22 0,4-1,147-12,-41-9,31-6,83-9,-123 0,0-1,124-24,-150 30,27-11,-1 6,-85 37,-2-1,-37 13,0-12,2 0,-51-13,14 14,-3-3,-10 14,11 0,-24 25,25-13,-1 1,-36 11,36-24,1 0,-12 0,12 0,-1 0,-12 0,14 0,-2 0,13-18,0 12,-25 6,25-12,0-1,-25 13,25-11,0-3,-24 14,24-12,0 0,-25-13,25 13,0-1,-25-11,25 11,0 1,0-13,0 13,0 0,-24-13,24 2,0-3,0 1,0 13,0-1,0-11,0 0,0-2,0-23,0 24,0 1,0-26,12 14,0-2,-12-36,0 28,0-6,0 2,0 14,0-2,0-36,12 15,1-5,-13-10,0 37,0 0,0-37,12 26,1-3,-13-23,0 39,0-4,0-35,0 12,0 1,0-38,0 42,0-9,0-82,0 56,0-13,0-44,0 63,0 0,0-62,12 77,0-6,-12-47,13 49,-1 2,-12-50,12 63,1-3,-13-11,23 28,3-7,-26-21,0 26,0-3,0 2,12 25,1-1,-13-25,13 25,-2 1,-11-1,0 1,0-1,0 7,0 11,-24 7,11 0,1 25,-13 0,13-25,0 0,12 24,0-12,0 1,-25 12,13-13,-1 0,1 1,0-1,-13 62,13-51,-1 3,-11 24,24-25,0-1,-25 50,13-38,-1 2,-11 61,11-48,1-4,-37 77,37-75,-1 0,-36 75,49-90,0 6,-25 58,25-48,0-1,-25 25,13-50,0 1,-13 49,14-40,-3 6,-10 10,24-25,0-1,-25 26,25-27,0 3,-25 23,25-23,0-2,-24 0,24-12,0 1,-25 12,25-14,0 2,-25 12,25-13,0 1,-24 11,24-12,0 1,-25 12,13-13,24 0,-12 0,0 1,-25-13,14 0,-2 25,6-18,-11-14,12 7,-13 0,7-13,0 1,-13 12,13 0,-1 0,1-13,0 1,-13 12,13-12,-1 0,-36 12,38-12,-3-1,-35 13,24 0,1 0,-26 0,38-12,0-1,-38 13,25-13,1 2,-25 11,24 0,0 0,-49 0,51 0,-3 0,-73 0,61 0,2 0,-62 0,62 0,-2 0,-36 24,51-24,-4 0,-71 50,48-38,1 0,-99 38,89-27,-5 3,-60 48,73-49,3-1,-75 50,75-62,-3 1,-47 36,63-25,-4 2,-11 23,25-37,1 1,-25 11,37-12,-1 1,-12 12,14-25,-2 0,31-19,-12 13,19-19,-2 14,3-2,24-12,-12 0,-2 1,136-50,-85 37,98-74,12 12,-104 30,12-10,18 5,-60 24,-3 1,39-25,-40 27,5-4,10 1,-48 12,-2 2,0 11,-11 1,-1-1,-37 25,25-11,0-3,0-4,0 12,-24 6,12 0,-1 0,-61 24,51-24,-3 0,-48 25,49-25,0 0,-123 49,65-13,-6 2,-133 61,94-48,9-3,-103 75,124-62,-2 2,-97 60,128-77,-10 7,-69 70,98-86,1 0,-49 62,74-64,-2 4,2 10,11-23,1-3,12 27,12-38,1 0,5-12,-12 0,19 25,0-25,-1 0,26 0,-15-12,4-1,35 13,-17-11,9-2,-17-12,-12 0,0 1,13-1,-15-10,4-4,10-10,-11-2,-2 3,-11-26,-13 38,0-2,38-36,-16 16,6-7,9-59,-11 36,-2 4,13-64,-25 64,2-5,-2-35,2 60,-2 5,-24-15,12 37,0 0,-36-12,24 25,0-2,-25 26,13-12,-1 0,-11 12,12 0,-1 0,-36 24,37-12,-1 1,-61 36,50-24,-1 0,-123 73,66-39,-9 6,-82 83,98-72,2-4,-99 76,111-76,-2 4,-60 72,77-91,-7 9,-45 82,73-98,0-1,-49 74,62-64,0 6,-13 58,25-85,0-2,0 63,25-75,-1 1,26 24,-27-37,3 1,23 36,2-49,-3 0,125 0,-27-24,4-1,170-49,-134 16,23-7,161-59,-170 24,-5 3,175-76,-177 65,9-6,143-83,-166 82,-13 8,56-66,-135 87,-1-1,37-11,-75 51,3-5,-26 3,-12 11,-2 2,-35 11,12 13,-1-1,-36 13,37 0,-1 0,-86 25,50-25,0 0,-247 74,119-41,-41 8,-152 58,179-61,12-2,-191 62,201-49,-7 1,-170 74,210-68,-24 11,-87 56,161-61,0 0,-62 36,113-63,-4 4,-35 35,61-48,1-2,12 25,0-37,0 1,25 11,-14-24,2 0,37 25,12-25,-1 0,112 0,-43-12,11-1,81-36,-99 15,25-6,50-9,-87 12,0 0,37-13,-88 2,3-2,11 0,-35 25,-4 1,-10-1,-1 1,1-1,-25 0,12 14,1-2,-38 13,25-13,0 1,-24 12,11 0,-24 25,25-25,0 0,-62 49,50-37,-2 1,-72 36,64-27,-6 5,-133 47,84-36,5-2,-64 38,91-62,-9 1,-33 36,67-38,-10 3,-7 11,24-13,0 0,1-12,12 0,48-24,14-26,-14 14,2-2,-14 14,0 0,2-2,48-48,1 24,-2 2,1-26,-38 37,2 0,11-37,-23 35,-2 4,-24-15,0 13,0 0,-25 12,25 2,0-3,-25 26,25-12,0-1,-49 13,37 0,-1 0,-36 0,26-11,-4-2,-22 37,37-24,-1 0,-11 0,12 0,-1 0,-12 25,13-13,-25 1,25-1,-1 0,-36 63,38-52,-3 3,-35 23,37-36,-1-1,-36 62,37-26,-1 3,-36 47,36-72,1-2,12 25,0-25,0 1,0 25,0-28,0 5,50-2,-25-13,-1 0,50-12,-26 0,3 0,146-49,-72-8,22-9,50-8,-98 12,-1 0,75-36,-91 51,9-5,7-47,-47 48,-3 3,26-26,-37 26,0-2,-12-24,-14 27,2-5,12 3,-12 11,-1 2,-37-14,25 26,0-1,-25 0,14 2,-2-3,-37 26,38-12,0-1,-13 38,13-25,-1 0,-61 25,23-25,4 0,-52 24,50-24,-1 0,-172 50,83-15,-18 4,-65 35,122-49,3-1,-101 50,127-62,-6 1,-71 36,110-23,2-3,-62 27,73-38,0 0,-24 13,38-25,-3 0,2 0,49 0,-15 0,5 0,47-25,-12 1,0-1,-13 0,-13-10,2-4,85-10,-21-2,-6 3,101-50,-75 37,3-2,122-35,-119 28,15-8,104-46,-96 36,-6 4,77-15,-104 40,10-5,70-35,-108 48,-8 3,42-1,-62 12,-1 0,13-12,-38 25,2-2,11 2,-23 11,-2 1,0 12,-11-12,-1-1,13 13,-2 0,3 0,-8 0,-11 0,11 0,-11 0,17 0,-11 0,-1 0,6 0,-11 0,-7 25,11-25,2 0,-13 25,0-13,-24 0,12 0,-1 1,-12 12,13-13,0 0,-1 0,1 1,-13 12,13-14,-1 2,-11 12,11-13,1 1,6-7,12 12,-6-12,0-12</inkml:trace>
  <inkml:trace contextRef="#ctx0" brushRef="#br0" timeOffset="-10176">5033 1999,'0'0,"0"0,-49 24,26-12,-4 1,-47 86,37-50,0 0,-61 75,49-63,-1 1,-49 86,64-78,-4 8,-59 95,60-86,2-2,-38 88,50-103,-2 8,-48 95,63-106,-2 14,-37 67,25-86,1-1,-25 62,49-76,0 5,-25 47,12-61,1-2,-12 13,24-25,0 1,-25 25,25-39,0 2,0 12,0-13,0-24</inkml:trace>
  <inkml:trace contextRef="#ctx0" brushRef="#br0" timeOffset="-8934">4244 4391,'-25'0,"0"0,13-12,0 0,-13 12,13-12,-1-1,-11 13,11-12,1-1,-37-11,24 12,25-1,-49-12,36 13,1 0,-37-13,37 1,-1-1,-12 0,14 2,-2-3,-37 1,38 13,0-1,-38-36,50 14,0-4,-24-10,11 24,1 0,-13-24,13 24,0 1,-13-1,13 2,-1-3,-12-24,25 13,0 0,-24-12,24 25,0-1,-25-25,25 28,0-5,0-22,0 24,0 0,0-24,0 25,0-1,0 0,0-1,0 3,0-27,0 26,0-1,0-24,12 25,1-2,-13-23,12 24,0 1,-12-26,0 26,0-1,0-24,23 14,4-4,-27-11,12 25,1 1,-13-25,23 13,3-2,-1-12,0 25,-1 1,1-25,-13 24,0 0,13-24,-2 14,3-4,24-11,-25 25,-1 1,25-25,-14 14,4-4,-14 14,-13 1,1-1,36 0,-13-11,2-2,11-11,-15 26,6-4,10-22,-1 12,0 0,25-12,-39 26,4-4,35-22,-41 28,8-7,33-22,-37 26,0-1,37-24,-39 25,4-2,35 2,-36 11,-2 1,38-13,-25 1,1-1,-1 0,-14 14,4-2,-14-12,0 13,-1-1,1 13,-1-12,1 0,0 12,1-13,-3 1,2 12,-13-12,1-1,11 13,0 0,2 0,-26 25,12-25,0 0,38 0,-14 0,2 0,-38 0</inkml:trace>
  <inkml:trace contextRef="#ctx0" brushRef="#br0" timeOffset="-7771">7944 99,'-25'-25,"13"13,0 0,-13 12,13-12,-1-1,-36 13,36 0,1 0,-37 0,24-13,1 1,-26 12,27 0,-3 0,-48 25,50-25,-1 0,-49 0,50 0,-2 0,-72 25,61-13,0 0,-62 13,51-25,-3 0,2 25,27-14,-5 2,-72 12,39-25,-3 0,-85 49,80-37,-12 1,-118 36,124-27,-25 6,-98 21,126-25,-6 1,-96 25,116-27,-9 3,-82 23,87-24,-1 0,-62 49,78-51,-6 3,-72 48,92-63,-10 3,-56 60,74-51,-2 3,-48 48,40-51,-6 3,-34 48,38-49,-2 0,-36 49,62-50,0 1,-38 49,28-52,-5 5,-22 47,36-49,1 0,-37 49,37-40,-1 6,-36 34,49-42,0 10,-25 32,13-39,-1 4,-36 35,38-41,-3 8,-35 33,49-38,0 2,-25 36,25-39,0 4,-24 10,24-28,0 8,-50 45,38-39,-1 4,-36 84,38-79,-3 11,-35 93,37-64,-1 4,-36 36,49-101,0 3,0-26</inkml:trace>
  <inkml:trace contextRef="#ctx0" brushRef="#br0" timeOffset="-5566">3874 2887,'0'24,"0"-11,0-1,0 37,0-23,0-2,0 50,0-51,0 3,0 48,0-34,0-6,-25 40,25-37,0 0,0 62,0-65,0 6,-25 34,25-49,0-1,0 25,0-25,0 2,0 23,0-36,0-1,-24 12,24-12,0 1,0 12,0-14,0 2,0 12,0-13,-25-24,0 12,1 0,11 0,1 0,-13 0,25-11,0-3,-49 14,36 0,1 0,-12 0,12-11,-1-2,-37 13,25 0,1 0,-25 0,37 0,-1 0,-36 0,26 0,-4 0,-22 24,26-24,-3 0,-48 0,51 0,-4 0,-47 25,36-12,2-1,-38 12,38-11,-2-1,-60 37,63-37,-4 1,-11 12,38-25,0 0,-62 49,50-37,-2 1,-72 36,66-27,-10 5,-57 23,52-27,-5 3,-46 48,63-39,-4 4,-60 35,62-49,0 0,-62 49,76-52,-3 5,-48 47,52-42,-5 10,-47 32,50-51,-2 3,-48 48,63-51,-2 4,-37 47,25-36,1-2,-25 38,24-50,0 1,-24 49,49-39,0 4,-50 35,38-49,0-1,-13 50,25-50,0 2,-25 23,14-26,-2 3,-12 48,13-49,-1 0,13 49,0-50,0 1,-24 24,24-23,0-2,0 25,0-24,0-1,0 26,0-27,0 3,0 23,0-23,0-2,0 25,0-37,0 1,0 11,11-12,2 1,-13 36,13-24,-1 0,-12 24,12-37,1 1,11 36,-11-23,-1-3,13 27,-13-38,0 0,13 38,-13-39,1 2,12 37,-13-38,0 1,13 11,-13-12,1 1,11 36,-11-36,-1-1,-12 13,12-13,1 0,11 13,-12-25,1 0,12 25,-13-13,0 0,-12 13,12-25,1 0,12 25,-14-25,2 0,12 24,0-11,-1-1,1 13,-13-25,1 0,11 24,-11-11,-1-1,13-12,-13 0,0 0,13 25,-14-25,3 0,10 24,1-24,0 0,-1 0,0 0,2 0,-26 25,11-25,2 0,12 25,0-25,-1 0,1 0,-13 0,1 0,11 24,2-24,-2 0,0 0,-12 0,1 0,12 0,-14 0,2 0,12 25,-13-25,1 0,11 0,-12 0,1 0,12 0,-13 0,0 0,6 0,-11 0,11 0,-11 0,17 0,-11 0,-1 0,0 0,1 0,-13 0</inkml:trace>
  <inkml:trace contextRef="#ctx0" brushRef="#br0" timeOffset="10315">1259 6365,'-25'25,"13"-14,-1 2,-36 37,24-25,1-1,-1 25,14-37,-3 1,-35 61,26-40,-3 6,-49 59,52-52,-3 4,-48 73,51-77,-3 4,-24 73,38-60,0-5,-38 65,50-76,0 2,-24 74,12-66,-1 7,13 58,0-72,0-3,0 51,12-64,1 4,-13 4</inkml:trace>
  <inkml:trace contextRef="#ctx0" brushRef="#br0" timeOffset="31984">469 6513,'0'0,"0"0,0 0,0 0,0 0,0 0,0 0,0 0,0-25,0 14,0-2,0-37,0-13,0 3,0-14,12 13,1-1,36-62,-14 31,4-11,60-44,-36 59,-3 5,39-39,-26 50,2-2,73-48,-70 67,17-12,53-30,-74 48,0 1,49 0,-63 25,3-2,11 1,-36 13,-2 0,-36 12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3:05.318"/>
    </inkml:context>
    <inkml:brush xml:id="br0">
      <inkml:brushProperty name="width" value="0.5" units="cm"/>
      <inkml:brushProperty name="height" value="0.5" units="cm"/>
      <inkml:brushProperty name="color" value="#8484FF"/>
    </inkml:brush>
  </inkml:definitions>
  <inkml:trace contextRef="#ctx0" brushRef="#br0">2763 518,'-24'25,"12"-25,-1 0,-61 49,48-10,3-4,-2 15,13-38,-1 0,-61 38,51-27,-3 3,-48 48,49-37,1 0,-50 37,62-38,-1 2,-61 36,51-39,-3 4,-48 35,49-49,0 0,-49 49,62-39,0 4,-38 35,37-49,2-1,-39 50,38-38,0 2,-38 36,27-39,-3 4,1 35,25-49,0-1,-24 50,11-50,1 2,-13 48,14-40,-2 6,-12 34,25-38,0 2,-25 36,25-39,0 4,-24 35,11-36,1-2,-13 38,25-38,0 2,-24 36,24-42,0 10,0 32,0-37,0 0,0 61,0-63,0 4,0 36,0-54,0 7,0 46,12-50,0 1,13 25,-13-27,1 3,-13 23,0-36,0-1,0-12</inkml:trace>
  <inkml:trace contextRef="#ctx0" brushRef="#br0" timeOffset="1363">1703 4071,'0'0,"0"0,-50 0,38-13,0 1,-38 12,27-12,-3 0,-23 12,23 0,2 0,-25 0,25 0,-1 0,-50 0,53-12,-5-1,-47 13,49 0,1 0,-50 0,50 0,-2 0,-23 0,23 0,3 0,-27 0,38 0,0 0,-62 0,51-12,-4-1,-22 13,24-12,1 0,-26 12,27 0,-3 0,-23 0,37-12,-1-1,-36 13,36-13,1 1,-37 12,37-11,-1-2,-36 13,36-13,1 1,-13 12,14-12,-2-1,-12-11,25 12,0-1,-25-12,13 1,0-1,-13 0,14 3,-3-5,14-22,0 27,0-6,0-21,0 25,0-2,0-23,0 15,0-6,0-9,13-1,-1 1,-12-25,11 40,3-6,-14-9,22 16,5-8,-2-9,-1 1,1 0,0-1,-2 15,3-4,-1-10,-14 26,2-3,12-24,-12 25,-1 1,37-25,-13 13,2-2,11-36,-23 22,-2 5,25-27,1 24,-1 1,25-25,-39 16,4-7,35-9,-24 24,-2 1,26-25,-25 13,1-1,24-12,-17 28,10-7,7-21,-27 27,4-4,23-23,-15 27,6-5,9 2,-31 18,12-10,19-7,-24 0,-1-1,25 1,-18 16,11-8,7-8,-23-2,-3 3,26 23,-15 2,5-3,10 1,-39 14,4-2,11-12,-14 13,2-1,11 13,-13-12,2 0,11 12,-14-12,4-1,11 13,-13-12,0-1,-13 13,-12-11,1-2,-13 13</inkml:trace>
  <inkml:trace contextRef="#ctx0" brushRef="#br0" timeOffset="2492">3405 0,'-74'25,"39"-13,-4 1,-11 11,26-11,-1-1,-74 37,52-25,-4 2,-73 48,77-51,-4 3,-73 48,72-35,6-4,-78 39,75-62,0 1,-75 61,84-47,6-5,-64 52,72-48,2-3,-50 52,39-64,-4 2,-10 37,23-38,3 0,-51 62,49-49,0 0,-49 49,51-40,-3 6,-48 34,49-37,1 0,-51 61,64-62,-2 2,-37 61,25-73,1-3,-25 76,37-62,-1 0,-36 62,37-76,-1 3,-36 48,36-49,1-1,-37 50,49-37,0 0,-25 13,25-27,0 3,-25 48,13-37,0 0,-13 37,13-38,-1 2,-11 61,11-49,1-2,-37 51,37-63,-1 2,-12 61,25-65,0 6,-24 58,11-60,1-2,-13 14,13-26,0 1,12 49,0-51,0 4,0 22,0-26,0 3,0 24,11-28,2 5,12 47,12-37,0 0,12 12,-24-37,0 1,24 36,-4-38,9 3,-5 11,-24-25,-1 0,-24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3:08.938"/>
    </inkml:context>
    <inkml:brush xml:id="br0">
      <inkml:brushProperty name="width" value="0.5" units="cm"/>
      <inkml:brushProperty name="height" value="0.5" units="cm"/>
      <inkml:brushProperty name="color" value="#8484FF"/>
    </inkml:brush>
  </inkml:definitions>
  <inkml:trace contextRef="#ctx0" brushRef="#br0">1111 1357,'0'-25,"-49"25,25-11,-2-2,-72 13,60-26,2 2,-63 0,64 12,-4-1,-60-12,61 12,2 2,-62-14,61 0,0 1,-13-26,27 26,-3-1,-23 0,36 0,1 1,-13-25,25 24,0 0,0 7,0 12,0 6</inkml:trace>
  <inkml:trace contextRef="#ctx0" brushRef="#br0" timeOffset="783">297 0,'0'0,"0"0,0 0,0 0,0 0,0 0,0 0,0 0,0 0,-49 25,37-13,-1 0,-12 38,14-39,-2 2,-37 61,38-37,0 0,-38 37,50-39,0 4,-24 35,11-36,1-1,12 37,0-38,0 2,0 36,0-40,0 6,0 34,0-50,0 1,25 24,-2-25,3 2,-1 23,-12-36,-2-1,-11-12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07.937"/>
    </inkml:context>
    <inkml:brush xml:id="br0">
      <inkml:brushProperty name="width" value="0.05" units="cm"/>
      <inkml:brushProperty name="height" value="0.05" units="cm"/>
      <inkml:brushProperty name="color" value="#F2D80D"/>
    </inkml:brush>
  </inkml:definitions>
  <inkml:trace contextRef="#ctx0" brushRef="#br0">0 494,'25'-25,"10"-22,4-4,35 1,-15 14,5-2,10-11,-23 11,-3 2,26 11,-25 0,0 1,1-1,-16 14,6-2,-40 13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12.647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1 1209,'49'-25,"-25"2,1-3,74-23,-16 1,7-3,82-23,-61 18,25-11,61-32,-79 28,11-6,93-46,-108 66,19-10,64-32,-96 49,-4 2,26-2,-75 26,3-1,-51 25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13.277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0 0,'0'0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14.995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1 1357,'0'-24,"0"1,0-4,24-47,28 23,-5 4,76-101,-36 48,-1 2,136-74,-93 66,13-10,130-57,-121 72,-6 4,-145 97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15.574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1 1,'0'0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16.024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1 1,'0'0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17.691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0 568,'0'-50,"12"27,1-3,36-23,-15 15,6-6,10-10,-26 26,1-1,74-49,-19 28,13-7,5 4,-60 36,-2 1,-36 12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8:33.851"/>
    </inkml:context>
    <inkml:brush xml:id="br0">
      <inkml:brushProperty name="width" value="0.5" units="cm"/>
      <inkml:brushProperty name="height" value="0.5" units="cm"/>
      <inkml:brushProperty name="color" value="#25FF25"/>
    </inkml:brush>
  </inkml:definitions>
  <inkml:trace contextRef="#ctx0" brushRef="#br0">617 6488,'-25'0,"25"-12,0 0,-24-13,12 1,-1-1,-12-25,14 27,-2-3,-12-23,25 24,0 0,0-24,0 1,0-3,-25-23,14 29,-2-9,13-20,0 25,0 0,-25-25,25 38,0-2,0-12,0 13,0 0,-25-12,25 1,0-3,0-23,0 28,0-6,-24-22,24 12,0 0,0-12,0 39,0-4,-25-35,25 10,0 5,-25-15,25 25,0-1,0-24,0 16,0-7,-24-34,11 37,1 1,12-38,0 52,0-4,-25-48,25 42,0-9,-24-8,24 49,0 0,-25-49,25 28,0-7,-25-45,25 34,0 4,-24-38,24 24,0 0,-25-25,25 41,0-7,-25-34,13 24,0 2,-13-26,25 39,0-3,-25-36,25 35,0 5,0-15,0 25,0-1,0-24,0 27,0-4,0 1,0 26,0-1,0 0,0 2,0-3,0 1,11 14,3-2,-14 13</inkml:trace>
  <inkml:trace contextRef="#ctx0" brushRef="#br0" timeOffset="1089">370 987,'-24'25,"-1"-1,19-18,-13 13,8-7,-2 1,-12 11,13-11,-1-1,13-1,0 3,-24 10,11-11,1-26,6 13,12-24,-6 1,0-4,0 3,12 11,1 1,-13-37,0 13,0-2,0-12,0 25,0 1,0-1,12 1,0-1,-12-24,0 25,0-2,0 2,0-1,0 0,0 0,0 2,0-3,0 1,0 0,0 1,0 6,0 11,0-17,0 12,0-1,18-5,-11 11,11-11,-11 12,5-6,-24 24</inkml:trace>
  <inkml:trace contextRef="#ctx0" brushRef="#br0" timeOffset="3017">420 1406,'-25'-24,"25"12,0-1,-25 13,15-11,-4-3,-11-10,25 0,0-2,0-23,0 27,0-5,0 2,0 0,0 1,0-26,0 14,0-2,0-11,11 15,3-6,-14-34,25 23,-1 3,1-26,-1 38,1-2,0 13,-1 1,1-1,24-24,-25 25,2-2,23-23,-26 26,3-3,24-24,-12 25,-2 1,13-1,-25 1,1-1,25 0,-16 14,6-2,9 13,1-13,-1 1,0 37,-13-25,2 0,11 24,-11-24,-2 0,14 25,-14-13,2 1,-14 61,-1-51,4 3,-3 73,2-62,-2 0,0 61,-12-50,1 3,-13 48,0-48,0-3,0 50,0-50,0 3,-25 48,25-78,0 7,-24 46,24-50,0 1,-25 25,25-39,0 2,-25 12,25-14,0 3,0 10,0-11,0-1,0-6,25-37,-7 31,-11 0,17-24,-12 12,1-1,12-12,-1 13,1 0,25-13,-12-1,-2 3,38-2,-26 1,2-1,24 0,-39 13,4-1,35-11,-11 11,-2 1,13-13,-27 13,4 0,23 12,-40 0,6 0,34 0,-37 0,0 0,13 0,-27 0,3 0,23 49,2-37,-3 1,1 36,-13-25,2 1,12 25,-16-28,6 5,-16 47,1-37,0 0,-1 37,-12-38,1 2,12 36,-13-49,0-1,-12 50,0-50,0 2,0 48,0-40,0 6,0 9,0-24,0-1,-24 26,24-26,0 1,-25 49,25-51,0 3,0 24,0-26,0 1,0 24,0-25,0 2,0-2,0-11,0-1,0 13,0-13,0 0,18-12,-11 0,-7 25,12-25,0 0,7 0,-13 0,19 0,0 0,-1 0,25 0,-24 0,0 0,49 0,-28-11,6-3,22 14,-36 0,-2 0,14 0,-15 0,4 0,10 0,-11 0,-2 0,-11 25,-1-25,1 0,0 25,-14-25,3 0,10 24,-11-24,-1 0,13 25,-13-25,0 0,-12 25,11-15,3 4,11 36,-14-39,2 2,-13 37,11-28,3 5,-14 22,12-25,1 2,11 23,0-25,2 1,-26 49,11-50,2 2,-13 48,12-50,1 1,-13 25,12-27,1 3,-13 23,0-23,0-2,0 50,12-50,0 1,-12 0,0-14,0 2,0 12,12-13,1 1,-13 36,0-37,0 1,0 11,0-11,25-1,-13 0,0 1,-12 11,0-13,0 3,12-14,1 0,-13 25,11-25,3 0,4 0,-12 0,-6 0,12 0,1 0,-13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18.322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124 1,'-25'24,"13"-24,-1 0,-11 0,11 0,1 0,0 0,-1 0,32 0,-13 0,-6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18.954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0 1,'0'0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19.706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1 0,'25'50,"0"-38,-1 0,25 62,-11-49,-2 0,14 49,-14-62,2 0,11 62,-23-48,-3-2,-23-24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20.474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790 3479,'-25'-25,"14"-22,-2-5,-37 3,39 26,-2-3,-61-73,36 24,2 2,-63-75,63 40,-2-6,-61-108,64 93,-4-13,-59-130,72 121,2 6,0-126,24 124,0-2,24-73,2 105,-2 12,25-93,1 98,-1 3,-25-2,0 64,2-4,-26 39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21.169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1 0,'0'0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21.634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1 0,'0'0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14.461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2887 1382,'49'0,"12"-24,2-2,60 2,-29 0,9-2,144 2,-91-10,34-6,130 15,-148 0,2 1,146-1,-152 13,10-1,-178 13</inkml:trace>
  <inkml:trace contextRef="#ctx0" brushRef="#br0" timeOffset="2433">1 691,'74'0,"-15"-12,5-1,59-11,-39 0,5-2,133-23,-54-3,-15 5,118-27,-124 37,2 0,123-37,-130 22,-13 6,118-4,-125 13,2 0,-124 37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22.870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80 124,'24'0,"2"-13,-2 1,25 12,-25-12,1-1,25 13,-5-11,8-2,21 13,-35-13,-4 1,15 12,-14 0,2 0,11 25,-14-25,4 0,85 49,-37-12,-2 0,-85-37</inkml:trace>
  <inkml:trace contextRef="#ctx0" brushRef="#br0" timeOffset="950">55 0,'-25'0,"1"0,19 0,34 50,-17-39,1 2,36 37,-13-27,2 3,61 97,-31-66,12 10,68 56,-71-68,19 13,52 56,-78-66,8 7,70 58,-70-89,17 6,53 34,-64-49,4 0,60 49,-64-62,5 1,-89-13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24.735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1826 716,'-25'24,"13"-24,-1 0,-36 0,38 0,-3 0,-10 25,11-25,1 0,-37 0,37 0,-1 0,13 0</inkml:trace>
  <inkml:trace contextRef="#ctx0" brushRef="#br0" timeOffset="834">296 2517,'25'24,"-14"-13,3 3,10 35,0-25,2 2,-2 48,0-39,2 4,48 109,-22-69,-6-10,28 103,-23-96,-3-4,26 76,-38-87,2 2,36 85,-36-98,-2-2,38 51,-37-62,0 0,37 62,-23-73,-3-3,-48-23</inkml:trace>
  <inkml:trace contextRef="#ctx0" brushRef="#br0" timeOffset="1532">50 1949,'-25'-25,"25"14,0-2,-25-12,25 2,0-3,0-48,0 25,0-1,0-49,23 42,4-9,47-107,-12 36,-1 3,38-63,-30 92,10-12,44-56,-56 95,14-17,42-28,-62 74,2-1,-63 50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27.529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1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8:39.893"/>
    </inkml:context>
    <inkml:brush xml:id="br0">
      <inkml:brushProperty name="width" value="0.5" units="cm"/>
      <inkml:brushProperty name="height" value="0.5" units="cm"/>
      <inkml:brushProperty name="color" value="#25FF25"/>
    </inkml:brush>
  </inkml:definitions>
  <inkml:trace contextRef="#ctx0" brushRef="#br0">469 2616,'0'-25,"0"13,0-1,-25 13,25-13,0 2,-24-39,24 25,0 1,-50-25,38 1,0-3,-38-23,50 23,0 3,-24-26,12 26,-1-3,-12-23,25 10,0 5,0-15,0 25,0-1,0-24,24 28,2-6,-2 2,-11 13,-1 0,13-37,11 27,2-4,11-23,-15 17,6-10,9-31,1 36,-1 0,25-12,-41 30,8-10,33-20,-12 37,-1 0,38-13,-38 26,1-1,37 0,-53 2,7-3,46 26,-39-12,3-1,36 13,-52 0,4 0,-1 25,-25-25,-1 0,25 25,0-13,1 0,24 38,-42-29,10 7,32 21,-37-24,0 0,37 73,-38-62,2 2,11 61,-15-65,6 6,10 59,-13-62,0 0,-13 61,-12-63,1 4,12 60,0-74,-1-1,-24 50,12-37,1 0,-13 37,11-51,2 4,-13 47,0-37,0 0,0 37,0-51,0 3,0 23,0-23,0-2,0 50,0-50,0 1,0 24,0-37,0 1,0 61,13-49,-1 0,-12 49,12-51,1 3,-13 23,11-26,2 4,-13 47,0-51,0 3,0 48,12-51,1 3,-13 24,13-25,-1-1,-12 25,0-25,0 2,0 23,0-38,0 3,0 35,0-37,0 1,0 36,0-37,0 1,0 11,12-12,0 1,-12 12,12-25,1 0,-13 24,0-12,0 1,25-13,-1-25,1 25,0 0,-7-18,-12 12,6-6,-24 24</inkml:trace>
  <inkml:trace contextRef="#ctx0" brushRef="#br0" timeOffset="2038">0 2542,'0'-25,"12"13,1-1,-13-11,0 0,0-2,0 2,11 2,3-6,-14-21,11 25,2-1,-13-25,12 28,1-5,-13-23,0 25,0 1,25-1,-14 2,2-3,-13-23,0 26,0-4,0 3,12 0,1-2,12-23,-14 27,2-5,12-23,-14 17,3-8,10-8,0 14,2-4,-2-10,-12 25,1-2,36-23,-11 0,-2-1,38-24,-26 15,3-5,48-35,-43 32,11-14,32-17,-40 50,5-3,35-23,-32 29,14-9,42-20,-59 36,-4 2,63-13,-62 12,1 0,62 12,-44 2,12-3,32 1,-49 13,-2 0,50 12,-63 0,3 0,11 24,-51-24,4 0,47 25,-25-13,0 1,25 61,-14-51,4 3,34 48,-34-36,-4-2,38 63,-50-64,3 4,48 59,-53-52,6 7,22 46,-36-49,-2-2,14 51,-15-52,4 5,10 46,-23-59,-2-4,0 64,1-62,0 0,-1 62,-12-76,1 3,12 73,-13-62,0 0,13 61,-13-62,1 2,-13 61,0-65,0 6,0 59,11-76,2 3,-13 48,0-51,0 4,0 47,0-37,0 0,0 37,0-50,0 1,0 24,0-27,0 6,0 46,0-51,0 3,-24 48,24-39,0 4,-25 35,12-49,1-1,-12 50,11-49,1 0,-37 49,37-51,-1 3,-36 48,36-36,1-2,-37 13,37-25,-1 2,-37 48,39-52,-2 5,-37 22,38-24,0 0,-38 24,39-26,-2 3,-37 24,38-25,0-1,-38 25,26-36,-1-1,-24 37,26-26,-4 4,-47 47,37-49,0-1,-37 50,39-62,-4 1,-35 36,50-37,-1 1,-74 36,63-37,-2 1,-36 36,52-49,-5 0,-47 25,49-13,1 0,-50-12,39 0,-4 0,-11 0,28 0,-5 0,-22 0,24 0,0 0,-73 0,40-23,-8-3,-57 1,75-11,-3-2,-72 14,87 0,-2-2,-61 2,56-9,-12-8,-44 16,75 1,-2-1,-48 0,51-10,-3-4,-48-10,62 11,-1 2,-61-14,51 3,-3-4,-23-23,37 17,-1-10,-36-31,37 50,-1-3,-36-48,37 29,-1-8,-36-20,49 52,0-7,-25-21,13 25,-1-1,-11-24,12 27,-1-4,-12-23,25 23,0 3,-24-26,24 39,0-4,0-60,0 34,0-18,0 9,12 36,0 2,-12-38,24 14,2-3,-2-36,-12 41,1-7,12-34,12 37,0 1,12-38,-25 51,1-3,25-23,-25 36,-1 2,25-38,0 38,1-2,24-11,-39 14,4-4,35-10,-24 11,-1 2,25-14,-26 14,3-2,23-11,-18 26,11-3,7 1,-26 1,3-1,23 0,-27 13,4-1,-1 13,-12-12,-2 0,13 12,-14-12,4-1,10 38,-14-25,4 0,-39 0</inkml:trace>
  <inkml:trace contextRef="#ctx0" brushRef="#br0" timeOffset="3715">4712 2640,'-24'0,"-1"0,19 0,-37 25,30-12,1-1,-62 37,50-37,-1 1,-49 36,50-25,-2 1,-23 0,23-12,3-1,-51 62,49-50,0 1,-49 49,35-48,4-3,-39 51,37-36,0-2,-37 63,39-63,-4 2,-60 85,62-73,0-1,-61 74,74-63,-2 4,-48 59,52-78,-5 9,-22 69,37-75,-1 3,-36 72,49-67,0 11,-25 57,25-86,0-2,0 63,12-75,1 1,-13 49,22-41,5 8,-2 58,-1-52,1 4,49 73,-28-67,7 9,45 82,-34-84,-4-5,63 65,-39-77,5 4,34 73,-53-89,8 4,46 35,-50-74,0 0,49 0,-40-12,7-1,33-12,-66-9,9-6,58-9,-50 0,0-1,49-24,-41 28,9-6,57-47,-72 36,-4 3,76-39,-75 38,2-1,48-37,-53 41,8-7,45-34,-48 49,-2 1,51-49,-65 38,5-4,35-10,-42 29,9-9,33-20,-50 13,1-1,24-37,-40 53,6-6,34-47,-37 49,0 1,12-49,-25 37,1-2,0-35,-3 31,5-14,-27-43,12 52,1-4,-13-47,0 53,0-8,-25 4,25 36,0 2,-49-38,37 13,-1-1,-36-37,38 42,-3-9,-60-8,49 24,1 1,-50-25,38 26,-2-3,-85-23,77 40,-7-6,-70-9,73 12,1 0,-99 12,89 2,-6-3,-157 1,109 0,4 1,-162 24,127-12,-8-1,-95 38,144-25,-16 0,-127 74,132-36,6-2,-139 62,129-50,-11 3,-93 73,133-73,5-4,-113 77,110-62,1-1,-86 87,101-77,-6 6,-71 96,97-97,3-4,-51 125,75-111,-1 1,-24 135,37-130,-1 13,13 142,0-135,0-2,0 136,23-153,3 12,-1 117,1-133,-3-5,2 39,-13-86,1 0,-13-37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32.190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0 1,'0'0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33.289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1 0,'0'0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32.807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2294 766,'-24'0,"18"0,-13 0,19 0</inkml:trace>
  <inkml:trace contextRef="#ctx0" brushRef="#br0" timeOffset="1317">0 1,'0'24,"25"26,-2-15,3 4,-1 35,13-49,-2-1,87 99,-37-49,1 1,61 73,-56-103,13 8,68 46,-74-74,-1-1,1 26,-63-39,2 2,-38-13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36.173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0 543,'50'-24,"4"2,15-6,5 4,-37-1,0 0,62 1,-31-10,12-6,68-34,-35 11,-4 2,-10 12,-50 25,0-1,-49 25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37.269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1 0,'0'0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37.718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1 1,'0'0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38.419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0 1,'0'0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38.936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0 0,'0'0,"0"0,0 0,0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35.206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1653 2468,'-25'-25,"25"-18,0-12,0 5,24 15,2-4,-2-10,-12 26,1-4,61-47,1 25,-2 0,75-50,-53 40,7-5,-3-10,-76 51,3-4,-26 27</inkml:trace>
  <inkml:trace contextRef="#ctx0" brushRef="#br0" timeOffset="1567">839 1,'-49'49,"13"-25,-2 2,-12 72,39-41,-2 10,-61 130,31-90,-13 33,-43 131,75-135,-1-1,-49 137,40-150,-6 27,-34 98,61-145,1-7,-37 53,37-99,-1 1,13-50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40.251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297 2048,'-50'-25,"26"-23,-1-2,0 0,13 27,0-3,-38-48,25 11,1 3,-26-64,50 52,0-4,0-47,13 32,-1 9,13-115,0 72,-1 3,50-75,-26 89,3-6,-2-9,-23 84,-2 4,-24 35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8:46.072"/>
    </inkml:context>
    <inkml:brush xml:id="br0">
      <inkml:brushProperty name="width" value="0.5" units="cm"/>
      <inkml:brushProperty name="height" value="0.5" units="cm"/>
      <inkml:brushProperty name="color" value="#25FF25"/>
    </inkml:brush>
  </inkml:definitions>
  <inkml:trace contextRef="#ctx0" brushRef="#br0">2616 0,'-25'0,"13"0,-1 0,-61 25,30-14,-10 3,-20 10,49-24,0 0,-73 50,37-26,-2 1,-109 74,88-64,-5 4,-108 84,106-45,9-8,-115 78,110-74,1 0,-87 124,95-107,8-10,-103 117,111-111,1-2,-62 113,87-103,-2 7,-36 95,49-124,0 2,1 98,24-99,0 25,0 73,17-119,15 42,42 152,-23-146,21 45,52 101,-55-155,10 13,44 92,-35-134,-3-2,63 87,-66-102,9 6,32 47,-65-87,7 1,59 36,-37-36,-2-1,63-12,-54 0,10 0,19 0,-68-11,13-3,105-35,-52 12,5 0,96-13,-96 16,19-6,77-34,-97 12,-3 1,75-38,-98 50,24-25,75-25,-127 46,55-42,47-28,-88 48,27-23,36-25,-67 53,11-8,31-45,-61 48,-1 1,13-49,-25 62,1-1,-1-62,-14 67,4-9,-14-57,-12 60,-1 2,-12-62,0 51,0-4,-25 2,12 48,1 3,-37-76,37 13,-1-1,-61-36,28 41,-6-9,-47-32,63 63,-2-3,-61-36,76 40,-3-5,-73-10,66 28,-8-7,-57-21,49 38,-1-2,-147-36,85 29,-23-9,-136 5,148 12,-1 0,-148 12,158 14,-18-3,-140 14,167 0,-12 0,-129 50,148-26,-2 1,-146 49,145-40,-20 6,-126 84,137-76,-2 2,-110 98,136-74,-1 0,-110 124,128-118,-10 12,-69 106,85-110,2-4,-37 114,64-109,-6 19,-34 89,52-109,-6 22,28 112,0-127,0 7,25 120,-3-133,5 20,47 113,-25-114,1 6,49 83,-27-125,4 4,-76-76</inkml:trace>
  <inkml:trace contextRef="#ctx0" brushRef="#br0" timeOffset="2196">3923 2862,'-24'0,"24"-12,0-1,-25 13,13-11,-1-2,-36 13,23-13,2 1,-50 12,38 0,-2 0,-36 25,37-25,0 0,-160 49,90-13,-8 2,-132 61,132-65,-16 6,-116 83,146-72,5-3,-126 75,125-63,-4 4,-96 59,128-65,-10 7,-69 59,87-64,-2 3,-60 60,77-65,-7 8,-45 57,73-60,0-3,-24 64,37-76,-1 2,13 74,0-78,0 6,0 47,13-61,-1-2,13 13,-2-25,3 2,23 72,-3-64,7 6,70 84,-37-51,1 2,86 73,-67-89,10 5,81 84,-70-84,-7-4,77 63,-89-87,6 2,84 61,-97-77,20 5,76 22,-97-49,-3 0,76 0,-79 0,9 0,21 0,-60-13,-5 2,89-14,-62-12,1 0,86-12,-80 25,11-2,69-48,-85 24,-4 2,64-51,-77 40,6-5,47-35,-58 32,16-14,41-43,-49 50,0 0,25-49,-41 64,7-5,34-60,-50 50,0 0,25-49,-38 64,2-5,-13-60,-2 55,3-10,-26-19,0 35,0 2,-24-13,12 50,-1-1,-61-49,23 10,3 5,-75-15,49 24,0 1,-99-25,80 16,-11-7,-93 15,97 13,2 0,-99-12,113 13,-5-2,-108 13,129 2,-12-3,-117 1,110 13,1 0,-111 12,126 0,-7 0,-144 49,123-37,1 1,-198 85,151-50,-6 3,-145 97,159-91,-22 9,-112 107,146-98,3-2,-100 100,127-90,-7 6,-71 84,97-84,4-5,-76 138,99-125,-1 3,-24 122,62-116,-1 10,-11 32,24-110,0-2,0-36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40.915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1 0,'0'0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41.431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1 0,'0'0,"0"0,0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41.996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32 1,'-25'0,"18"0,14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42.981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25 0,'0'0,"0"0,0 0,0 0,-25 49,25-24,0 0,0 49,0-38,0 2,0 85,22-56,5 14,23 92,-1-88,0 3,25 60,-15-90,6 7,-16 34,-24-62,-1 0,-24-37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44.585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1431 1,'-74'49,"27"-33,20-7,-47 40,40-32,19-9,-84 41,61-36,2-1,-63 37,59-35,6-3,-64 38,71-23,4-3,-75 27,60-25,1-1,-61 50,61-49,0-1,-62 50,76-51,-3 4,-48 47,63-52,-3 5,-35 47,37-50,-1 2,13-26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45.281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0 396,'0'0,"25"-25,22-10,5-4,120-10,-57 3,17-7,115 3,-101 26,4-1,121 0,-122 14,23-2,-172 13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46.110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0 0,'0'0,"0"0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46.675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1 0,'0'0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47.292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0 0,'0'0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51.408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0 1,'0'25,"25"49,-2-29,3 8,-1 46,12-62,0 0,37 136,-27-91,5 8,22 108,-30-120,10 16,20 104,-25-125,1 2,24 98,-39-104,4 10,35 69,-36-86,-2-1,-36-61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8:53.544"/>
    </inkml:context>
    <inkml:brush xml:id="br0">
      <inkml:brushProperty name="width" value="0.5" units="cm"/>
      <inkml:brushProperty name="height" value="0.5" units="cm"/>
      <inkml:brushProperty name="color" value="#25FF25"/>
    </inkml:brush>
  </inkml:definitions>
  <inkml:trace contextRef="#ctx0" brushRef="#br0">3306 592,'-25'0,"-24"50,13-38,-2 0,-135 112,45-60,10-5,-104 114,135-99,1 0,-111 98,116-102,-11 8,-105 95,123-87,0 1,-75 85,90-112,-5 4,-35 59,61-72,2-3,-38 50,62-74,0 2,-13 23,25-26,0 3,25-1,-1-25,1 0,24 0,-14-11,4-3,60-35,-31 4,12-9,93-69,-51 37,3-1,72-61,-81 55,15-11,91-69,-109 85,-4 4,39-40,-75 63,2-1,23-12,-65 42,8-10,-16 17,-13 13,1 0,-38 12,25-12,0-1,-49 38,24-13,0 0,-221 161,76-64,-6 4,-144 109,182-130,-20 13,-163 117,187-124,-4 2,-133 97,176-126,-7 6,-71 71,116-113,-9 4,-33 35,74-49,1-1,-1 1,13-25,-1 0,63-25,0-13,-2 2,100-87,-50 26,2-3,122-98,-95 95,17-16,103-78,-126 76,5-5,71-71,-97 96,22-20,26-52,-72 97,-4 4,27-26,-64 62,4-2,-15-12,-12 27,1-3,-38 1,25 13,0 0,-24 36,11-11,-172 98,38-32,-26 14,-148 129,150-100,-3 3,-147 122,184-156,-22 15,-113 116,165-139,-8 7,-57 58,127-114,-9 6,-45 34,88-52,-2 5,-12-2,13-13,73-49,-16 15,9-5,119-121,-37 36,-1 2,136-112,-109 95,22-18,137-101,-163 133,29-21,109-88,-166 116,11-10,57-32,-115 76,6-4,35-23,-79 65,8-6,-3-9,-26 24,1 0,-50 25,13 0,0 25,5-18,-85 60,20-31,-4 2,-195 160,109-80,-46 35,-88 69,160-136,0 1,-160 135,154-127,-12 7,-68 71,133-97,5-4,-88 51,123-74,-1 1,-49 24,88-52,-2 5,-12-2,25-13,0 0,0 1,99-75,-19 5,12-9,106-82,-62 49,-1 0,87-98,-93 91,14-10,79-81,-96 96,-6 4,53-51,-89 64,5-4,34-11,-77 53,7-7,-29 4,1 24,0 1,-50-1,25 13,0-1,-25 13,12 0,2 0,-211 124,51-39,-4 2,-121 61,166-77,-11 6,-155 71,168-84,9-4,-103 63,149-74,-2 1,-73 24,114-63,-6 2,-9 12,36-13,1 1,12-38,12 13,1-1,61-85,15 21,-6 6,115-77,-65 39,5-4,84-60,-118 69,14-14,55-30,-86 73,-1 2,37-26,-78 54,9-9,20 5,-49 23,-1 3,1 23,-13-13,0 1,-36 37,12-14,-26 27,2-14,-2 1,-184 173,65-53,-7 6,-82 46,166-128,-13 10,-80 94,99-111,0-1,-49 63,99-89,-1 4,-25 59,38-72,0-2,12 25,0-37,0 1,24 11,-12-24,1 0,61 0,1 0,-2 0,50 0,-39-12,5 0,133-62,-68 9,-12 6,130-64,-113 49,2 0,135-49,-156 41,16-9,116-57,-122 73,-4 2,51-26,-112 51,3-3,10 2,-52 15,7-6,-28 40,-1-12,1-1,-25 38,0-13,-49 25,24 1,0-2,-295 236,103-80,-10 11,-168 117,234-191,-48 38,-186 179,212-187,-4 2,-158 160,192-192,-15 13,-79 81,161-149,0 0,-62 49,99-87,-1 2,25-13,14-14,-2 2,37-37,1 11,0 1,172-111,-41 3,9-7,131-95,-148 97,24-22,149-99,-150 111,4-2,145-109,-169 130,19-15,77-66,-123 110,-2 1,51-37,-115 76,7-5,9-22,-41 52,8-5,-16 27,-13-12,1-1,-1 1,-222 172,57-32,10-9,-202 152,161-145,-27 19,-183 127,230-152,-42 31,-140 120,204-164,-12 8,-93 83,166-140,-10 7,-57 59,115-103,-8 7,-9-3,38-13,0 0,61-61,17 5,16-11,140-142,-46 46,-7 6,177-127,-141 115,9-6,181-158,-191 162,36-27,130-110,-170 146,-5 4,125-101,-182 143,20-14,40-30,-112 86,1 0,11-12,-63 51,4-3,-39 26,0 0,-172 148,50-51,-3 3,-270 197,165-136,-33 23,-231 186,247-184,1-2,-223 186,252-189,-10 8,-168 156,239-221,-33 24,-107 99,194-171,7-4,-53 76,123-112,0 2,50-38,-14 0,3 0,109-74,-15-11,6-3,133-85,-107 57,16-15,140-115,-116 113,10-6,131-107,-153 125,9-5,94-71,-146 106,22-16,50-41,-98 74,-1 0,26 0,-89 39,4-4,10 15,-24-2,-1 2,1 0,-74 98,37-63,-1 2,-258 209,81-56,-15 14,-116 66,192-151,-13 8,-179 168,186-158,-26 21,-86 63,149-123,-1 0,-74 74,126-113,-4 4,1 11,25-38,1 0,73-36,-25 12,2-1,146-110,-46 8,20-17,125-90,-97 73,-2 2,173-125,-156 131,17-14,164-116,-179 131,-12 9,141-91,-174 112,4-2,73-36,-130 89,11-6,-5-9,-62 36,0 2,-13 36,0-12,2 0,-76 36,37-11,2-1,-335 259,99-61,1 0,-198 110,244-179,-20 14,-224 191,239-189,-9 6,-131 109,213-177,-8 7,-82 71,165-127,-9 7,-33 21,87-62,-1 0,63-36,8-35,7-6,157-83,-46 23,-6 3,150-100,-152 79,10-10,142-69,-159 108,24-18,111-66,-150 89,4-4,72-35,-140 89,8-5,34-10,-86 48,-2 3,13-2,-25 13,2-1,-51 38,25-14,0 3,-198 158,48-47,4-3,-224 174,182-155,-18 14,-214 166,239-174,-32 26,-133 99,198-173,0-1,-99 100,165-128,-8 8,-58 20,110-72,2-2,54-24,-12 0,118-99,-9 18,16-11,116-105,-72 72,-4 3,149-125,-146 109,22-20,150-88,-158 108,-6 4,89-88,-138 126,5-5,60-47,-131 92,14-11,18-7,-51 49,2 0,-25 25,-13-12,1 0,-38 12,14 0,-250 222,49-35,5-4,-163 88,203-164,-11 8,-192 181,177-155,16-11,-119 92,172-148,1 0,-74 75,138-91,-6 7,-58 34,99-87,-2 0,2 13,12-25,-1 0,62-25,-5-8,11-8,118-107,-28 39,6-4,120-84,-138 86,30-25,133-86,-127 89,8-5,94-84,-134 119,22-16,88-54,-135 95,22-17,39-28,-100 75,2-3,-1 2,-40 38,6-3,-22-4,-11 12,-56 55,26-38,-4 3,-294 257,114-108,-54 44,-109 89,204-189,-14 8,-214 206,193-168,-18 14,-126 80,236-160,-29 24,-84 61,136-110,-1 0,-36 36,100-75,-3 4,1-3,13-11,123-75,-27 2,4-3,110-85,-61 45,22-16,112-54,-109 61,-3 2,112-88,-142 93,14-12,103-55,-106 83,-8 5,65-39,-111 62,1-2,11-11,-51 39,5-4,-27 15,0 11,-1 1,-24 37,0-13,-49 25,12-12,0-1,-37 50,36-49,2 0,-482 369,138-97,-30 23,-182 149,325-253,16-13,-193 167,275-212,-7 5,-96 84,193-179,-14 12,-31 43,124-98,0-1,50-48,19-23,10-5,167-96,-56 22,-10 5,190-101,-164 77,8-6,181-95,-199 107,27-18,172-90,-195 121,-6 5,127-76,-177 101,8-6,45-21,-107 72,-7 3,16-1,-51 25,3-1,-27 0,0 13,2-1,-51 38,13-13,-25 25,13-13,-2 2,-72 72,41-52,-10 7,67-53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52.002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55 0,'-24'0,"-1"0,19 0,12 25,-6-18,0-14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52.656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321 0,'-25'0,"20"0,-39 25,18-25,3 0,-51 25,49-13,0 0,1 38,12-39,-1 2,-12 12,25-12,0-1,0-12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53.818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864 173,'0'0</inkml:trace>
  <inkml:trace contextRef="#ctx0" brushRef="#br0" timeOffset="803">1 1,'0'49,"0"-36,0-1,0 62,24-25,1 0,0 124,-2-91,3 9,-1 155,0-119,-1-7,1 127,-1-151,1 5,0 121,0-119,-1-9,-24 104,12-126,1 4,-13 47,22-100,5 3,-27-26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56.014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0 0,'0'0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57.434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1 1,'0'24,"24"26,-1-17,4 8,71 131,-12-49,1 1,36 123,-41-142,9 12,-17 55,-41-139,8 8,-41-41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55.485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1 74,'0'-25,"25"25,-14-11,2-2,5-5,-11 11,-7 7</inkml:trace>
  <inkml:trace contextRef="#ctx0" brushRef="#br0" timeOffset="1233">2789 148,'-50'49,"15"-37,-4 1,-35 61,37-49,0-1,-135 124,73-49,0 0,-98 73,116-102,-11 8,-130 95,112-99,-2 0,-135 99,141-102,-10 6,-130 71,131-102,-17 7,-41 45,137-86,-2 1,38-13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59.631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0 0,'74'25,"-7"-14,14 3,-81-14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00.063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124 75,'-25'-25,"14"13,-2-1,-12 13,13 0,-1 0,7 0,-12 0,18-11,0-2,0 13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00.780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322 1,'-25'0,"-24"49,37-25,-1 1,-12 25,25-24,0-3,-24 100,24-51,0 4,-25 122,12-84,1-6,-12 114,11-108,1-6,-13 139,13-139,0 6,-13 108,25-120,0-7,0 53,0-99,0 1,0-50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01.296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1 0,'24'0,"0"0,2 0,73 25,-22-14,18 3,152 60,-61-49,-2-1,161 50,-148-39,26 4,-223-39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9:01.480"/>
    </inkml:context>
    <inkml:brush xml:id="br0">
      <inkml:brushProperty name="width" value="0.5" units="cm"/>
      <inkml:brushProperty name="height" value="0.5" units="cm"/>
      <inkml:brushProperty name="color" value="#25FF25"/>
    </inkml:brush>
  </inkml:definitions>
  <inkml:trace contextRef="#ctx0" brushRef="#br0">186 3652,'-25'24,"12"-24,1 0,-13 25,13-13,0-24,7 12,59-25,-5-11,1-2,147-110,-52 48,31-22,120-75,-127 88,7-4,145-84,-147 81,22-15,100-42,-166 97,11-21,82-26,-122 72,-5 3,27-26,-74 50,1-1,-25 25,-2-12,3-1,-51 38,13-13,-74 75,26-16,-4 6,-281 219,117-94,12-9,-105 53,213-162,-6 5,-157 133,150-123,-30 24,-46 25,136-99,-1 1,-37 24,87-62,-1 0,1 1,148-124,-14 25,2-1,98-61,-87 69,26-15,86-78,-97 72,-4 2,76-50,-105 66,13-8,43-9,-106 54,14-9,-7 5,-38 37,2-1,-14-11,-12 12,1-1,-38 38,25-13,0 0,-24 13,12-13,-1 1,-258 209,78-64,-34 29,-20 35,162-161,-2 1,-61 62,101-101,-5 3,-47 23,87-36,0-1,-13 13,13-13,-1 0,1 1,49-26,37-36,-2 1,4-3,97-47,-33 8,-9 7,66-40,-87 49,2 0,86-25,-93 41,12-7,6-9,-60 23,-2 3,13-1,-26 37,2-1,-25 13,-2 0,3 0,-1 0,-50 25,-147 147,45-58,7-6,-102 90,126-126,-6 4,-46 47,103-89,-8 6,-46 34,87-62,-1 1,-11 11,12-12,-1 1,31-31,-11 11,42-17,-12-1,0 0,111-98,-43 30,12-11,56-44,-60 72,-4 4,64-52,-77 64,5-3,47-36,-91 42,9-9,33-8,-62 37,0 0,-12 12,-2 13,3-1,-8-5,-11 12,-32 6,25-12,0-1,0 1,0-1,0-11,0 6,0 11,0-5,0-1,0-5,0 12,18-12,-11 11,-7-18,0 13,0 0,0-13,0 13,0-1,0-5,0 12,0-19,0 0,0 1,0-1,12 13,0-1,-12-11,0 12,0-1,0-12,13 0,-1 1,-12-1,0 14,0-2,0-37,0 25,0 1,0-25,0 24,0 0,0-24,0 14,0-4,0-10,0 11,0 2,0-38,12 15,1-6,-13-33,13 33,-2 6,-11-39,0 48,0 1,-24-25,24 39,0-4,-25-10,25 10,0 4,-25 10,13 1,0-1,-38 0,39 13,-2-1,-37 13,38-12,0 0,-38 12,26 0,-1 0,-24 0,23 0,2 0,-198 74,75-25,-2 0,-73 50,129-64,-11 4,-118 84,108-60,6-2,-90 62,114-75,-4 3,-60 72,114-89,-6 6,-34 34,49-49,0-1,1 26,12-38,-1 0,13 13,0-12,0-1,18-12,-11 0,5 0,50-25,13 0,-2 1,99-50,-52 14,7-4,70-34,-93 33,-10 6,79-39,-87 24,0 0,62 0,-78 27,8-5,21-22,-49 36,-1 2,0-13,-25 25,1-2,0 26,-14-11,3-2,-14 37,0-11,-25-26,19 13,-13 25,7-25,0 0,-112 148,39-51,-2 3,-37 48,78-102,-6 7,-47 46,74-62,1 0,-50 61,50-74,-2 2,2 23,11-24,1-1,-13 26,25-38,0 0,25 13,-14-13,3 1,-14 11,12-24,0 0,38 0,-14-12,2 0,36 12,-28-23,6-4,22 3,-11-14,-2 2,13-14,-27 15,4-4,-1 15,-12-2,-2 2,-12 0,-12 0,1-2,-13 2,12 0,1-2,-1 2,-49 48,24-24,1 0,-62 74,25-37,0 0,-75 62,78-64,-6 4,-47 84,61-60,2-2,-63 62,75-75,-1 3,-49 72,61-84,1-4,12 39,0-49,0-1,25 26,-14-27,3 3,35-1,-24-25,-1 0,75 0,-15 0,5 0,83 0,-72-22,22-6,51-21,-75 12,1 0,49-12,-89 25,6-2,9 2,-36-2,-2 2,-12 24,-11-12,-1 0,-37 36,25-12,0 1,-98 61,35-24,2-1,-87 74,77-63,-6 3,-95 86,95-73,6-4,-77 76,86-75,0 2,-61 73,76-90,-5 7,-71 83,85-98,2-1,-63 74,63-63,-2 3,-36 61,51-90,-3 6,-48 58,61-61,1 0,-13 13,14-27,-2 3,-12-1,25-13,0 0,0 13,0-13,25-24,-14 12,2 0,37-25,0-12,-2 0,76-37,-29 15,7-5,46-35,-71 23,-6 4,28-2,-50 25,1 0,-1-1,-26 16,3-6,-26 16,13 11,-1 1,-61 12,37 0,-1 0,-135 74,45-35,9-4,-128 64,102-52,-7 4,-145 122,133-92,-18 11,-139 105,158-97,5-3,-114 76,156-104,-15 10,-67 44,129-89,-10 6,-45 35,50-38,73-50,1 13,20-34,9-6,44-34,-22 11,-4 3,101-64,-64 28,4-5,60-47,-83 58,17-17,41-17,-74 50,0 0,0 0,-38 39,2-4,-13-10,1 23,-3 3,-48 23,13 0,0 0,6 0,-161 98,28-34,7-4,-90 63,126-87,-6 2,-120 110,119-90,-16 7,-103 59,122-87,3 0,-76 37,126-51,-4 3,-48 23,73-49,3 0,-2 0,13 0,49-24,37-50,-12-1,-1 2,62-75,-28 53,8-8,45-20,-73 48,-2 2,25-50,-37 62,2-2,-14-11,-38 51,3-3,10 1,-11 13,-1 0,-37 12,25-12,0-1,-49 38,38-14,-3 2,-134 86,37-37,0-1,-61 38,102-64,-8 4,-70 60,84-61,4-2,-63 62,86-73,0 0,-13-1,27-12,-3 1,1 12,13-25,0 0,-1 0,50-25,-24 0,-1 1,13-1,-2 2,3-3,24-24,-25 25,-1 1,25-25,-13 24,2 0,-13-24,-2 26,3-3,-1 1,-13 13,1-1,11-11,-12 12,1-1,5 13,-11 0,4 0,-22 25,23-13,0 0,-12 38,12-27,1 3,-13 48,26-35,-3-4,2 39,12-49,0-1,12 26,-14-39,4 2,11 37,-13-25,0-1,12 25,-13-49,2 0,36 25,-29-14,9 3,20 10,-25-24,0 0,25 0,-39 0,4 0,35 0,-23-12,-3 0,26 12,-38-12,2-1,11 13,-26 0,4 0,-3 0,-11-12,-1-1,0 1,-24 49,-13-37,20 0,-64 49,32-11,0-2,-135 88,78-54,-10 8,-68 45,119-91,-18 10,-77 57,99-62,0 0,-50 12,87-37,-1 1,-36 12,36-13,1 0,30-30,-11 12,42-19,-26 14,4-3,96-60,-23-1,-3 2,51-26,-52 28,6-6,70-21,-82 46,-7 5,40-27,-49 25,0-1,0 1,-38 37,2-1,12-11,-25 11,-1 1,-6 12,-11 0,5 0,-49 25,-12-1,25-12,-2 1,-122 135,47-59,5-5,-52 39,112-87,-2 2,-61 36,65-51,-6 3,-9 24,37-25,-1-1,-11 1,12-13,-1 1,1-1,49-24,-13 12,-13 0,3 0,60-25,-1-24,2-1,98-24,-72 18,20-11,76-32,-106 31,15-12,67-19,-87 38,1-1,36-12,-76 51,5-3,22-24,-36 25,-2 1,-11 24,-13 0,0 0,1 0,-50 0,-136 173,43-55,-11 10,-57 20,109-97,5-3,-138 125,125-76,-3 3,-73 48,116-113,-9 4,-33 35,75-62,-1 1,0 12,14-14,-2 2,31-13,-12 0,93-74,-3 2,5-4,97-47,-81 41,12-9,69-57,-84 72,-6 4,65-76,-77 76,5-4,47-23,-79 54,10-8,-5 3,-37 25,0 1,-12-1,-2 13,3 0,-1-1,-75 26,-73 110,31-54,-13 10,-93 69,98-73,3-2,-125 100,127-102,-8 6,-94 71,118-103,-15 9,-54 44,112-61,-2 0,-36 13,51-39,-3 2,1 12,13-13,49-49,62-12,-8-8,15-9,67-58,-49 50,-2 0,76-49,-80 52,11-6,68-47,-95 61,-7 3,29-14,-64 25,3-1,11 1,-39 38,4-3,-14 14,-13-12,0 0,-36 36,12-12,-26 26,16-16,-5 5,-170 146,61-75,0 1,-61 49,127-89,-8 5,-120 85,110-86,4-3,-64 39,112-64,-2 4,-12 10,29-38,-7 3,3 10,13-11,0-1,36-12,-12-12,1-1,61-36,3-2,-6 3,77-50,-38 24,2 0,61-50,-69 54,14-8,55-21,-85 36,-4 3,40-14,-65 26,5-3,10 2,-40 15,6-6,-15 40,-13-12,0-1,1 1,-174 148,52-39,-4 3,-59 23,103-77,-10 7,-94 95,86-73,1-2,-62 51,100-101,-3 3,-47 48,75-63,-4 3,3 10,11-11,1-1,0 0,49-49,14-1,-4 2,77-38,-15 2,4-4,60-23,-81 30,13-10,43-19,-75 49,2-1,48-24,-65 28,8-7,8 4,-50 37,1-1,0-11,-14 12,2-1,0 1,-50 49,25-25,-1 0,-135 112,43-43,-12 10,-31 33,104-91,-11 8,-68 33,87-50,-2 1,-36 25,52-40,-5 4,2 11,13-13,-1 1,13 11,0-11,25-26,25-12,-1 1,0-1,-2 13,5 0,22-13,-12-13,-1 2,38 11,-52 1,4-1,23 0,-41 4,8-7,9 3,-27 13,3-1,-1 13,-14 0,2 0,5 0,-11 0,-32 25,13-13,-124 99,30-16,-10 8,-32 20,98-72,2-3,-76 51,88-75,-2 1,-11 0,26-14,-3 2,1 12,13-13,-1 1,38-13,-14-12,3-1,60-36,-11 10,-3 4,63-39,-25 12,2 0,23-12,-54 28,10-6,20 2,-62 13,0 0,12 12,-13 13,2 0,-13 12,-14-12,2-1,6-5,-13 11,-31 32,13-13,0 1,-1-13,1 0,-13 24,14-12,-2 1,-37 12,38-13,0 0,-13 13,13-25,-1 0,-11 25,11-13,1 1,-13 11,13-11,0-1,6-6,12 13,-6-12,24-14,1 7,-2-12,3-1,24 13,-13-13,0 1,12 12,-25-12,1 0,0 12,-2-12,3-1,-1 13,0-13,-1 1,1 12,-1-12,1-1,0-11,0 11,-1 1,26-13,-26 13,1 0,24-13,-3 2,7-3,-4 1,-24 1,0-1,24 0,-15-9,6-6,9-9,-16 16,8-8,9-9,-13 26,0-1,12-24,-25 25,1-2,0 2,1-2,-3 2,-23 0,13-1,-1 0,-12 1,12 12,1-1,-13-12,12 13,0 0,-12-6,0 11,-24-18,24 0,0 1,-25-25,25 24,0 0,-25-24,25 14,0-4,-24-10,11 24,1 0,-37-24,37 25,-1-1,-12-25,14 28,-2-5,-37-22,38 24,0 0,-38-24,39 26,-2-3,-37 1,25 12,1 1,-50-12,50 12,-1-1,-74-12,53 14,-7-2,-45 37,61-24,0 0,-136 50,79-39,-9 2,-119 86,120-48,6-3,-101 50,111-49,-1 1,-61 49,101-52,-4 4,-48 48,61-61,2-2,-14 38,39-51,-2 3,13 48,0-41,0 8,0 9,12-26,0 1,-12 24,12-37,1 1,12 36,0-23,-1-2,1 50,12-38,0 2,-12 11,-2-37,3 1,48 61,-24-37,-1 0,49 37,-39-51,6 3,33 24,-21-50,-6 0,53 0,-51 0,2 0,73-25,-56-21,13-7,43-21,-61 24,-1 1,37-25,-54 17,10-9,20-33,-48 49,-4 2,27-26,-37 38,0-2,13-36,-27 39,3-4,-1-11,-13 27,0-3,-12-23,0 25,0-2,0 2,0 12,0-1,-49-36,37 24,-1 0,-36-24,26 15,-3-6,-24 15,38 0,0 1,-62-1,49 1,0-1,-49 0,51 14,-3-2,-48-12,49 0,1 1,-50 24,39-12,-4-1,-35 13,35-26,4 3,-64 23,50 0,-1 0,-98 24,66-12,-8 1,-83 36,110-23,3-2,-113 74,89-62,-5 2,-83 61,115-54,-10 9,-56 44,86-48,0-1,-62 50,76-64,-3 4,-24 35,50-49,0-1,-24 50,24-37,0 0,0-12,11-14,2 2,37 61,-12-48,-2-2,13 25,-13-37,2 1,61 36,-9-23,-7-3,40 27,-50-38,2 0,73 13,-66-25,9 0,57 0,-73-12,-2-1,75-11,-65-12,6-2,59-12,-70 6,17-10,28-20,-65 27,8-5,32-22,-50 27,3-5,23-22,-36 24,-2 2,-11-26,-1 25,1-1,-25-24,0 40,0-6,-25-9,25 24,0 0,-49-24,25 25,-1-1,-25 0,38 0,0 1,-112-26,43 16,-10-6,-107-9,100 27,-26-5,-48 27,109-13,2 1,-87 37,102-25,-6 0,-47 24,86-11,1-1,-37 37,26-25,-3 2,-24 48,28-52,-5 5,2 22,25-23,0-2,0-24</inkml:trace>
  <inkml:trace contextRef="#ctx0" brushRef="#br0" timeOffset="1406">3713 2813,'25'0,"23"-12,3-1,-2 13,-11 0,-2 0,63 0,-41 0,7 0,34 25,-48-25,-4 0,3 25,-14-25,2 0,36 49,-17-38,9 3,8 35,-25-37,1 1,24 61,-28-51,6 3,22 48,-37-37,0-49,13 86,-14-50,2 1,11 24,-26-26,3 4,-1 47,-1-50,2 1,-2 49,-12-50,1 1,-13 49,13-48,-1-2,-12 50,12-38,0 2,-12 36,12-51,1 3,-13 48,0-49,0-1,0 50,0-50,0 2,0 48,0-52,0 5,0 22,0-24,0 0,-25 24,14-26,-2 3,-12 24,25-25,0-1,-25 26,13-27,0 3,-13 23,13-26,-1 4,-36 22,36-24,1-1,-13 26,14-39,-2 2,-37 37,38-38,0 0,-38 13,38-13,0 1,-13 36,14-38,-3 3,-10 10,11-11,1-1,-37 13,37-14,-1 2,-12 12,14-25,-2 0,-12 25,13-13,-1 0,2-12,-2 0,-12 0,12 0,1 0,-12 0,11 0,1 0,6 0,-13 0,12 0,-10 0,-8 0,19 0,-13 0,14 0,-39 0,32 0,-1 0,-11 0,12-11,-1-2,-12 13,15 0,-4 0,-36 0,38 0,0 0,-13 0,14 0,-3 0,-10 0,12 0,-1 0,13 0</inkml:trace>
  <inkml:trace contextRef="#ctx0" brushRef="#br0" timeOffset="2187">3442 2936,'25'0,"-12"-13,-2 2,14 11,0 0,-1 0,50 24,-12-24,0 0,12 0,-23 0,-4 0,27 25,-9-12,-6-1,39 12,-48-11,-1-1,50 37,-48-23,-4-2,27 50,-25-38,1 2,24 60,-21-58,-7-6,3 65,-24-50,-1 1,1 73,-1-75,1 3,0 72,-12-72,-1-3,-12 75,12-87,0 2,-12 61,0-61,0-2,0 62,0-61,0 0,0 37,0-51,0 4,-24 22,24-24,0 0,0 24,0-37,0 1,-25 11,25-11,0-1,0 13,0-13,0 0,0 1,0-1,0-12</inkml:trace>
  <inkml:trace contextRef="#ctx0" brushRef="#br0" timeOffset="4249">4601 2369,'0'25,"0"49,13-26,-1 2,-12 74,12-67,1 9,-13 131,25-96,-1-4,1 125,-2-129,3 11,-26 93,12-123,1 0,-13 99,0-101,0 4,0 72,0-103,0 9,0 69,0-62,0 2,0 60,0-89,0 6,0 59,0-74,0-1,0 50,12-50,0 1,-12 25,0-39,0 2,0 37,0-38,0 0,0 13,0-13,0-24</inkml:trace>
  <inkml:trace contextRef="#ctx0" brushRef="#br0" timeOffset="4250">4478 3232,'0'25,"11"-14,3 3,-14 60,25-25,-1 0,-24 50,0-65,0 6,0 108,11-81,3 14,-14 92,12-98,0-2,-12 99,12-100,1 4,-13 72,0-91,0 10,0 81,25-98,-1-1,-24 74,0-90,0 8,0 58,12-75,1 1,-13 0,11-14,3 2,-14 12,11-14,2 3,-13-14</inkml:trace>
  <inkml:trace contextRef="#ctx0" brushRef="#br0" timeOffset="4251">4083 3232,'0'50,"12"-14,1 2,-13 60,11-64,3 6,-14 84,21-59,7 18,-3 65,-13-89,0 5,13 84,-13-78,1 8,11 70,-11-83,-1-7,-12 91,12-100,1 0,-13 75,23-66,3 7,-1 34,-13-74,0-1,-12 50,0-50,0 1,0 0,13-12,-1-1,-12-12</inkml:trace>
  <inkml:trace contextRef="#ctx0" brushRef="#br0" timeOffset="4252">3960 3257,'0'25,"-25"24,25-15,0 6,0 59,13-37,-1-1,-12 112,12-78,1 7,-13 95,25-93,-1-10,-24 103,12-110,1-1,-13 111,11-103,2 10,-13 68,0-96,0-4,0 52,0-88,0 2,0 36,0-52,0 5,0-2,13-13,-1 0,-37-61,25-22,0-6,0 77</inkml:trace>
  <inkml:trace contextRef="#ctx0" brushRef="#br0" timeOffset="4253">3639 3183,'0'25,"0"-18,0 35,0-30,0 1,0 61,0-51,0 3,0 122,13-73,-1-2,-12 124,23-92,3 12,-26 105,0-119,0-8,0 102,0-125,0 4,0 72,0-91,0 10,-24 31,24-73,0 0,0-25</inkml:trace>
  <inkml:trace contextRef="#ctx0" brushRef="#br0" timeOffset="4782">4453 741,'-24'0,"-1"0,14 0,-3 0,-60 24,50-24,-1 0,-74 50,64-39,-4 2,-10 12,23-12,3-1,-76 37,50-37,-1 1,-73 61,76-51,-5 3,-96 48,73-49,2-1,-75 75,76-63,-4 2,-72 85,80-77,-12 7,-68 70,75-86,-2 0,-73 62,102-64,-7 4,-70 60,85-74,2-1,-63 50,75-62,-1 1,-24 36,37-37,-1 1,-12 12,13-25,0 0,12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6:59.164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1111 198,'-25'0,"13"0,0 0,-13 25,13-25,-1 0,-36 49,36-12,1 0,12 87,0-51,0 2,0 221,0-117,0-13,0-166</inkml:trace>
  <inkml:trace contextRef="#ctx0" brushRef="#br0" timeOffset="2696">1 1,'0'0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07.586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57 1,'-25'0,"0"0,18 0,14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08.102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0 1,'0'0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06.555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1406 1,'0'0</inkml:trace>
  <inkml:trace contextRef="#ctx0" brushRef="#br0" timeOffset="425">1579 248,'-25'0,"19"0,-37 0,17 0,3 0,-76 24,62-11,0-1,-37 13,50-14,-1 2,-99 61,61-23,3-3,-137 149,76-76,-5 5,-121 121,145-133,-18 18,120-132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13.283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1 1,'24'0,"-11"0,-1 0,-12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13.731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1 0,'0'0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14.316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81 0,'-25'0,"19"0,-13 25,-5-25,18 0,36 25,-17-25,-1 0,-12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14.812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1 0,'0'0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15.228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25 0,'-24'0,"24"0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15.745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50 1,'-25'0,"18"0,-11 0,18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39:08.390"/>
    </inkml:context>
    <inkml:brush xml:id="br0">
      <inkml:brushProperty name="width" value="0.5" units="cm"/>
      <inkml:brushProperty name="height" value="0.5" units="cm"/>
      <inkml:brushProperty name="color" value="#25FF25"/>
    </inkml:brush>
  </inkml:definitions>
  <inkml:trace contextRef="#ctx0" brushRef="#br0">5680 2492,'0'25,"-24"24,12-25,-1 1,-61 99,23-47,3-6,-75 77,62-75,-1 2,-86 73,89-78,-6 8,-83 70,97-97,4-3,-101 75,87-87,-2 2,-60 61,77-54,-7 8,-70 46,86-74,0-1,-37 50,50-62,-2 1,2 36,11-36,1-1,-13 13,13-13,24-24</inkml:trace>
  <inkml:trace contextRef="#ctx0" brushRef="#br0" timeOffset="1">5532 2689,'-24'25,"-26"24,25-24,1 0,-25 49,25-50,-2 1,-97 98,66-66,-9 10,-82 105,72-96,4-4,-101 77,100-89,-2 3,-98 85,95-83,8-7,-103 90,99-98,0-1,-74 74,101-75,-4 3,-48 48,61-74,2-1,-63 75,75-63,-1 2,0-14,14-12,-2 1,13-13</inkml:trace>
  <inkml:trace contextRef="#ctx0" brushRef="#br0" timeOffset="2">4866 1752,'-24'0,"12"0,-1 0,-36 0,38 0,-3 0,-60 25,50-13,-1 0,-123 87,67-53,-11 7,-105 45,109-48,3-1,-113 74,114-74,-4 1,-85 73,105-77,-12 7,-68 70,88-75,-3 3,-85 72,100-87,-3 2,-72 61,85-49,2-1,-63 74,63-75,-2 3,-36 72,51-88,-3 4,1 11,13-26,-1 1,-11 0,24-13,0 0,0-12</inkml:trace>
  <inkml:trace contextRef="#ctx0" brushRef="#br0" timeOffset="3">4200 1259,'-49'49,"37"-12,-1 0,-36 12,37-26,-1 4,-61 71,49-36,1 0,-75 110,39-76,-3 6,-61 95,79-118,-8 15,-71 78,76-99,-2 2,-49 98,65-116,-6 9,-59 82,74-97,1-3,-50 75,37-73,0-1,-37 50,40-65,-6 6,-34 59,61-62,1 0,-37 12,37-25,-1 1,13-25</inkml:trace>
  <inkml:trace contextRef="#ctx0" brushRef="#br0" timeOffset="4">4916 1209,'-50'50,"27"-27,-3 3,-122 97,56-42,-13 11,-93 105,101-112,-3 3,-98 109,127-101,-6 6,-71 70,92-104,-11 12,-56 68,74-99,-1 1,-49 73,64-76,-4 5,-59 47,73-62,0 0,-49 37,50-50,-1 1,-49 49,63-40,-3 6,-35 10,37-26,-1 1,-11 49,24-51,0 3,-25-1,25-12,0-1,0-12</inkml:trace>
  <inkml:trace contextRef="#ctx0" brushRef="#br0" timeOffset="433">1585 0,'-24'25,"10"-25,3 0,-63 49,49-24,1 0,-26 24,24-36,3-1,-76 86,61-34,2-4,-63 88,52-64,-4 4,-48 85,61-83,2-7,-63 90,75-100,-1 2,-49 97,39-102,-4 8,-35 70,49-97,1-3,-50 75,62-75,-1 3,-36 48,36-60,1-4,-37 39,36-50,1 1,-13 24,14-37,-2 1,-12 12,13-13,-1-24,7 12,12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16.244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0 1,'0'0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16.712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0 0,'0'0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17.094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0 0,'0'0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17.442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0 1,'0'0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59.114"/>
    </inkml:context>
    <inkml:brush xml:id="br0">
      <inkml:brushProperty name="width" value="0.5" units="cm"/>
      <inkml:brushProperty name="height" value="0.5" units="cm"/>
      <inkml:brushProperty name="color" value="#00BFFF"/>
    </inkml:brush>
  </inkml:definitions>
  <inkml:trace contextRef="#ctx0" brushRef="#br0">1 0,'0'0,"0"0,0 0,0 0,0 0,0 0,0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8:00.481"/>
    </inkml:context>
    <inkml:brush xml:id="br0">
      <inkml:brushProperty name="width" value="0.5" units="cm"/>
      <inkml:brushProperty name="height" value="0.5" units="cm"/>
      <inkml:brushProperty name="color" value="#00BFFF"/>
    </inkml:brush>
  </inkml:definitions>
  <inkml:trace contextRef="#ctx0" brushRef="#br0">0 0,'25'0,"-2"0,3 0,48 0,1 0,-2 0,-73 0</inkml:trace>
  <inkml:trace contextRef="#ctx0" brushRef="#br0" timeOffset="1">2788 321,'49'0,"-25"0,2 0,-2 0,-13 0,3 0,11 0,-13 0,0 0,7 0,-13 0,19 0,-12 0,-2 0,2 0,73 49,-3-25,7 2,8 48,-48-37,-1 0,25 37,-37-37,0-50,12 63,-21-32,18 13,4 18,-18-27,10 6,7 21,-25-37,1 1,0 36,1-36,-3-1,2 37,-1-37,1 1,-25 11,12-12,1 1,-13 12,0-13,0 0,0-12</inkml:trace>
  <inkml:trace contextRef="#ctx0" brushRef="#br0" timeOffset="2">4293 2467,'0'49,"0"-27,0 6,0 21,0-36,0-1,0-12</inkml:trace>
  <inkml:trace contextRef="#ctx0" brushRef="#br0" timeOffset="3">3701 4120,'-50'49,"39"-14,-2 4,-12 11,13-38,-1 0,13-12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8:23.244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814 2591,'25'0,"0"0,-2-12,3-1,23 13,2 0,-3 0,26 0,-13 0,1 0,12 25,-42-25</inkml:trace>
  <inkml:trace contextRef="#ctx0" brushRef="#br0" timeOffset="-2">987 2023,'0'25,"13"-13,-1 1,12 36,0-37,2 1,48 61,-23-23,-4-4,59 80</inkml:trace>
  <inkml:trace contextRef="#ctx0" brushRef="#br0" timeOffset="-1">1818 2929,'8'7,"140"166,-72-85,-4-4,76 89,-63-112,3 2,60 85,-79-91,10 9,44 33,-48-62,-2 0,-73-37</inkml:trace>
  <inkml:trace contextRef="#ctx0" brushRef="#br0" timeOffset="-80968">0 3701,'0'0</inkml:trace>
  <inkml:trace contextRef="#ctx0" brushRef="#br0" timeOffset="2">2171 0,'0'25,"0"-14,0 3,25 84,0-47,-1-3,50 174,-1-89,2 5,-31-32</inkml:trace>
  <inkml:trace contextRef="#ctx0" brushRef="#br0" timeOffset="3120">3250 2045,'56'77,"50"52,10 13,24 58</inkml:trace>
  <inkml:trace contextRef="#ctx0" brushRef="#br0" timeOffset="1">1364 2103,'-17'6,"-22"7,-134 86,72-23,5-4,-28 26,88-86,-2 1,38-13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12.166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2196 4786,'0'0</inkml:trace>
  <inkml:trace contextRef="#ctx0" brushRef="#br0" timeOffset="599">1456 7278,'0'0</inkml:trace>
  <inkml:trace contextRef="#ctx0" brushRef="#br0" timeOffset="10590">1 5428,'24'-25,"-24"25</inkml:trace>
  <inkml:trace contextRef="#ctx0" brushRef="#br0" timeOffset="10592">2986 4071,'-25'0,"18"0,-35 24,18-24,-2 0,-23 50,27-28,-5 5,27-27</inkml:trace>
  <inkml:trace contextRef="#ctx0" brushRef="#br0" timeOffset="10593">469 6932,'0'0</inkml:trace>
  <inkml:trace contextRef="#ctx0" brushRef="#br0" timeOffset="59522">9072 3084,'7'0,"41"-24,3-1,47 49,-40-24,8 0,-66 0</inkml:trace>
  <inkml:trace contextRef="#ctx0" brushRef="#br0" timeOffset="10598">21143 3035,'0'0</inkml:trace>
  <inkml:trace contextRef="#ctx0" brushRef="#br0" timeOffset="10599">19046 1382,'-25'0,"25"-12,0-1,-25 13,25-13,0 1,0 0,0 24</inkml:trace>
  <inkml:trace contextRef="#ctx0" brushRef="#br0" timeOffset="10600">15839 1530,'-25'0,"25"-12,0-1,-49-12,25 14,-2-2,-23 13,36 0,1 0,-13 0,13 0,0 0,12 0</inkml:trace>
  <inkml:trace contextRef="#ctx0" brushRef="#br0" timeOffset="10604">3010 790,'-24'0,"11"-13,1 1,-13-13,25 13,0 0,-24 12,24-13,0 1,0 12</inkml:trace>
  <inkml:trace contextRef="#ctx0" brushRef="#br0" timeOffset="10605">1653 1382,'0'0</inkml:trace>
  <inkml:trace contextRef="#ctx0" brushRef="#br0" timeOffset="10606">1333 2147,'0'0</inkml:trace>
  <inkml:trace contextRef="#ctx0" brushRef="#br0" timeOffset="10607">2295 987,'0'0</inkml:trace>
  <inkml:trace contextRef="#ctx0" brushRef="#br0" timeOffset="10608">4786 0,'0'0</inkml:trace>
  <inkml:trace contextRef="#ctx0" brushRef="#br0" timeOffset="10609">7771 444,'25'0,"0"0,0 0,-1 25,-12-25,1 0,-13 0</inkml:trace>
  <inkml:trace contextRef="#ctx0" brushRef="#br0" timeOffset="10610">11571 222,'0'0</inkml:trace>
  <inkml:trace contextRef="#ctx0" brushRef="#br0" timeOffset="10611">14876 765,'25'49,"21"-37,7 1,-4 36,-25-36,1-1,-25-12</inkml:trace>
  <inkml:trace contextRef="#ctx0" brushRef="#br0" timeOffset="78494">12335 3725,'25'-24,"-3"-21,5-9,23 5,-14 24,2 0,85-49,-22 18</inkml:trace>
  <inkml:trace contextRef="#ctx0" brushRef="#br0" timeOffset="12156">7846 99,'-50'25,"38"-25,-1 0,-36 24,26-24,-3 0,-147 99,48-49,3-1,-149 123,140-65,-9 8,-156 132,177-139,-34 31,153-139</inkml:trace>
  <inkml:trace contextRef="#ctx0" brushRef="#br0" timeOffset="61092">6291 1801,'99'99,"-27"-45,-63-47</inkml:trace>
  <inkml:trace contextRef="#ctx0" brushRef="#br0" timeOffset="83257">7662 2993,'190'173</inkml:trace>
  <inkml:trace contextRef="#ctx0" brushRef="#br0" timeOffset="59520">7980 3250,'55'34,"101"62,-156-96</inkml:trace>
  <inkml:trace contextRef="#ctx0" brushRef="#br0" timeOffset="83256">5668 2561,'7'5,"-1"0</inkml:trace>
  <inkml:trace contextRef="#ctx0" brushRef="#br0" timeOffset="77215">14598 2175,'7'-4,"141"-45,-28 9,-18 6,145-40,-80 10,-14 4,193-14,-154 26,11-2,-123 35</inkml:trace>
  <inkml:trace contextRef="#ctx0" brushRef="#br0" timeOffset="80246">17855 4532,'105'8,"-105"-8</inkml:trace>
  <inkml:trace contextRef="#ctx0" brushRef="#br0" timeOffset="63264">14033 1131,'-45'-45,"-14"-26,-5-6,-59-47,85 49,2 2,-63-25,63 37,-2-2,-11-11,37 51,-1-3,13 26</inkml:trace>
  <inkml:trace contextRef="#ctx0" brushRef="#br0" timeOffset="18166">9326 518,'24'50,"1"-25,0-1,-1 1,-11-13,-1 0,13 62,-13-50,0 2,-36 48,24-49,0-1,0 25,0-24,0 0,0-25</inkml:trace>
  <inkml:trace contextRef="#ctx0" brushRef="#br0" timeOffset="66833">9505 1361,'-19'57,"-18"55,-37 85,51-104,-3 12,-24 92,38-122,0-2,-38 100,50-114,0 5,0 59,0-72,0-3,0 51,0-75,0 1,0-25</inkml:trace>
  <inkml:trace contextRef="#ctx0" brushRef="#br0" timeOffset="19665">10460 3380,'50'49,"-6"-27,11 6,-31-4,1-11,0-1,-25-12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8:16.908"/>
    </inkml:context>
    <inkml:brush xml:id="br0">
      <inkml:brushProperty name="width" value="0.5" units="cm"/>
      <inkml:brushProperty name="height" value="0.5" units="cm"/>
      <inkml:brushProperty name="color" value="#00BFFF"/>
    </inkml:brush>
  </inkml:definitions>
  <inkml:trace contextRef="#ctx0" brushRef="#br0">8987 1871,'-6'16,"-19"46,-74 86,64-66,-4 9,-60 81,62-84,0-3,-86 88,76-91,-5 8,-22 34,63-90,-2 6,13-40</inkml:trace>
  <inkml:trace contextRef="#ctx0" brushRef="#br0" timeOffset="-23935">6366 3158,'49'24,"1"-24,-1 0,99 50,-29-26,8 1,-127-25</inkml:trace>
  <inkml:trace contextRef="#ctx0" brushRef="#br0" timeOffset="-23933">13421 2171,'0'0</inkml:trace>
  <inkml:trace contextRef="#ctx0" brushRef="#br0" timeOffset="-1471">10732 0,'-25'0,"13"0,0 0,-62 0,49 0,18 0</inkml:trace>
  <inkml:trace contextRef="#ctx0" brushRef="#br0" timeOffset="9467">4385 1367,'79'-10,"120"-15,55-7</inkml:trace>
  <inkml:trace contextRef="#ctx0" brushRef="#br0" timeOffset="2098">7666 740,'190'0,"-95"0</inkml:trace>
  <inkml:trace contextRef="#ctx0" brushRef="#br0" timeOffset="13758">10855 1850,'25'25,"-13"-13,1 1,36 36,-43-45</inkml:trace>
  <inkml:trace contextRef="#ctx0" brushRef="#br0" timeOffset="-18774">10855 2763,'-49'49,"37"-36,-1-1,-61 111,27-52,-4 6,1 22,38-61,0-2,12-36</inkml:trace>
  <inkml:trace contextRef="#ctx0" brushRef="#br0" timeOffset="-18773">10214 2985,'-25'0,"18"0,-35 25,18-25,-1 0,25 0</inkml:trace>
  <inkml:trace contextRef="#ctx0" brushRef="#br0" timeOffset="-18772">7352 2936,'0'0</inkml:trace>
  <inkml:trace contextRef="#ctx0" brushRef="#br0" timeOffset="-3656">5477 722,'0'-7,"-24"7,11 0,26 0</inkml:trace>
  <inkml:trace contextRef="#ctx0" brushRef="#br0" timeOffset="-18770">2172 765,'-25'0,"25"-12,0-1,-25 13,14 0,-2 0,-12 0,13 0,-1 0,13-12,0-1,0 13</inkml:trace>
  <inkml:trace contextRef="#ctx0" brushRef="#br0" timeOffset="-18769">1 370,'0'0</inkml:trace>
  <inkml:trace contextRef="#ctx0" brushRef="#br0" timeOffset="-18768">667 1135,'0'49,"11"-27,2 5,61 196,-2-68,4 10,-76-165</inkml:trace>
  <inkml:trace contextRef="#ctx0" brushRef="#br0" timeOffset="-18767">1 3972,'49'0,"11"-12,3-1,-63 13</inkml:trace>
  <inkml:trace contextRef="#ctx0" brushRef="#br0" timeOffset="-18764">12064 0,'25'0,"0"0,-25 0</inkml:trace>
  <inkml:trace contextRef="#ctx0" brushRef="#br0" timeOffset="-18763">14062 296,'74'25,"-12"-13,0 0,-62-12</inkml:trace>
  <inkml:trace contextRef="#ctx0" brushRef="#br0" timeOffset="-18762">17220 321,'0'24,"12"-11,1-1,-13 13,11-25,3 0,-14 0</inkml:trace>
  <inkml:trace contextRef="#ctx0" brushRef="#br0" timeOffset="-18761">17171 2146,'0'0</inkml:trace>
  <inkml:trace contextRef="#ctx0" brushRef="#br0" timeOffset="-18760">14531 2911,'0'0</inkml:trace>
  <inkml:trace contextRef="#ctx0" brushRef="#br0" timeOffset="-18758">16727 2418,'0'0</inkml:trace>
  <inkml:trace contextRef="#ctx0" brushRef="#br0" timeOffset="15499">16258 1579,'-25'25,"25"-14,0 2,-49 61,38-31,-3 13,-35 92,37-77,-1 6,-36 145,43-166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04T02:47:41.137"/>
    </inkml:context>
    <inkml:brush xml:id="br0">
      <inkml:brushProperty name="width" value="0.5" units="cm"/>
      <inkml:brushProperty name="height" value="0.5" units="cm"/>
      <inkml:brushProperty name="color" value="#F4840B"/>
    </inkml:brush>
  </inkml:definitions>
  <inkml:trace contextRef="#ctx0" brushRef="#br0">9893 12853,'0'0,"0"0,50 49,-2-37,2 1,0 36,-28-37,5 1,-27-13</inkml:trace>
  <inkml:trace contextRef="#ctx0" brushRef="#br0" timeOffset="3761">15173 14432,'0'0</inkml:trace>
  <inkml:trace contextRef="#ctx0" brushRef="#br0" timeOffset="3762">18873 14062,'0'0,"0"0,0 0,0 0,0 0,0 0,0 0</inkml:trace>
  <inkml:trace contextRef="#ctx0" brushRef="#br0" timeOffset="3763">23536 10953,'0'0</inkml:trace>
  <inkml:trace contextRef="#ctx0" brushRef="#br0" timeOffset="3764">27779 7352,'0'0</inkml:trace>
  <inkml:trace contextRef="#ctx0" brushRef="#br0" timeOffset="3765">28988 6439,'0'0</inkml:trace>
  <inkml:trace contextRef="#ctx0" brushRef="#br0" timeOffset="3766">26989 4712,'-49'25,"24"-25,1 0,-26 24,39-24,-2 0,13 0</inkml:trace>
  <inkml:trace contextRef="#ctx0" brushRef="#br0" timeOffset="3767">24670 4219,'-49'-25,"14"1,-4-1,-10 0,27 3,-6-5,4 51,12-24,-1 0,-12 0,13 0,0 0,12 0</inkml:trace>
  <inkml:trace contextRef="#ctx0" brushRef="#br0" timeOffset="3768">22327 3232,'-50'-25,"39"1,-2-1,-37 0,39 14,-2-3,-37-10,38 12,0-1,12 13</inkml:trace>
  <inkml:trace contextRef="#ctx0" brushRef="#br0" timeOffset="48232">19860 1900,'-99'0,"45"-22,-15-6,-55 28,62 0,1 0,-20 20</inkml:trace>
  <inkml:trace contextRef="#ctx0" brushRef="#br0" timeOffset="3770">17146 987,'0'0</inkml:trace>
  <inkml:trace contextRef="#ctx0" brushRef="#br0" timeOffset="3772">11275 1431,'0'0</inkml:trace>
  <inkml:trace contextRef="#ctx0" brushRef="#br0" timeOffset="3775">8092 2788,'0'0</inkml:trace>
  <inkml:trace contextRef="#ctx0" brushRef="#br0" timeOffset="3996">10781 3306,'0'0,"50"-25,-27 2,3-3,48 1,-12-12,-1 0,-11 12,-14 13,2 0,-38 12</inkml:trace>
  <inkml:trace contextRef="#ctx0" brushRef="#br0" timeOffset="49535">14383 3084,'25'-25,"22"-10,4-4,73-10,-35-2,-6 3,115-26,-181 67</inkml:trace>
  <inkml:trace contextRef="#ctx0" brushRef="#br0" timeOffset="49536">16571 2184,'32'-13,"-32"13</inkml:trace>
  <inkml:trace contextRef="#ctx0" brushRef="#br0" timeOffset="34306">16399 276,'254'-54,"-62"20,35-6,143-34,-173 37,1 0,-198 37</inkml:trace>
  <inkml:trace contextRef="#ctx0" brushRef="#br0" timeOffset="-3481">9647 3084,'0'0</inkml:trace>
  <inkml:trace contextRef="#ctx0" brushRef="#br0" timeOffset="-3167">8734 3158,'-25'0,"0"24,19-17,-12-14,12 7,12 0</inkml:trace>
  <inkml:trace contextRef="#ctx0" brushRef="#br0" timeOffset="-278">5823 3824,'-25'0,"12"0,1 0,0 0,-25 25,14-25,-3 0,1 24,12-24,1 0,12 0</inkml:trace>
  <inkml:trace contextRef="#ctx0" brushRef="#br0" timeOffset="-277">3652 4811,'0'24,"0"-12,0 1,0-13</inkml:trace>
  <inkml:trace contextRef="#ctx0" brushRef="#br0" timeOffset="-276">1802 6858,'0'0</inkml:trace>
  <inkml:trace contextRef="#ctx0" brushRef="#br0" timeOffset="-275">2246 8486,'24'25,"0"-13,2 1,-26-13</inkml:trace>
  <inkml:trace contextRef="#ctx0" brushRef="#br0" timeOffset="-274">1579 9227,'-24'0,"24"0</inkml:trace>
  <inkml:trace contextRef="#ctx0" brushRef="#br0" timeOffset="-273">1 6932,'24'0,"-24"0</inkml:trace>
  <inkml:trace contextRef="#ctx0" brushRef="#br0" timeOffset="-272">2665 4515,'0'-25,"0"7,0 11,0-11,0 12,0 6</inkml:trace>
  <inkml:trace contextRef="#ctx0" brushRef="#br0" timeOffset="-270">8191 345,'0'0</inkml:trace>
  <inkml:trace contextRef="#ctx0" brushRef="#br0" timeOffset="-267">17886 1406,'0'0</inkml:trace>
</inkml:ink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079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980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7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75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5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6/3/2024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8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6/3/2024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33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6/3/2024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909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6/3/2024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61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6/3/2024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161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6/3/2024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931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3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microsoft.com/office/2007/relationships/hdphoto" Target="../media/hdphoto1.wdp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560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 /><Relationship Id="rId117" Type="http://schemas.openxmlformats.org/officeDocument/2006/relationships/customXml" Target="../ink/ink65.xml" /><Relationship Id="rId21" Type="http://schemas.openxmlformats.org/officeDocument/2006/relationships/image" Target="../media/image10.png" /><Relationship Id="rId42" Type="http://schemas.openxmlformats.org/officeDocument/2006/relationships/customXml" Target="../ink/ink21.xml" /><Relationship Id="rId47" Type="http://schemas.openxmlformats.org/officeDocument/2006/relationships/image" Target="../media/image23.png" /><Relationship Id="rId63" Type="http://schemas.openxmlformats.org/officeDocument/2006/relationships/image" Target="../media/image31.png" /><Relationship Id="rId68" Type="http://schemas.openxmlformats.org/officeDocument/2006/relationships/customXml" Target="../ink/ink34.xml" /><Relationship Id="rId84" Type="http://schemas.openxmlformats.org/officeDocument/2006/relationships/image" Target="../media/image40.png" /><Relationship Id="rId89" Type="http://schemas.openxmlformats.org/officeDocument/2006/relationships/customXml" Target="../ink/ink47.xml" /><Relationship Id="rId112" Type="http://schemas.openxmlformats.org/officeDocument/2006/relationships/image" Target="../media/image49.png" /><Relationship Id="rId133" Type="http://schemas.openxmlformats.org/officeDocument/2006/relationships/image" Target="../media/image58.png" /><Relationship Id="rId138" Type="http://schemas.openxmlformats.org/officeDocument/2006/relationships/customXml" Target="../ink/ink77.xml" /><Relationship Id="rId154" Type="http://schemas.openxmlformats.org/officeDocument/2006/relationships/image" Target="../media/image68.png" /><Relationship Id="rId159" Type="http://schemas.openxmlformats.org/officeDocument/2006/relationships/image" Target="../media/image70.png" /><Relationship Id="rId175" Type="http://schemas.openxmlformats.org/officeDocument/2006/relationships/image" Target="../media/image76.png" /><Relationship Id="rId170" Type="http://schemas.openxmlformats.org/officeDocument/2006/relationships/customXml" Target="../ink/ink96.xml" /><Relationship Id="rId16" Type="http://schemas.openxmlformats.org/officeDocument/2006/relationships/customXml" Target="../ink/ink8.xml" /><Relationship Id="rId107" Type="http://schemas.openxmlformats.org/officeDocument/2006/relationships/customXml" Target="../ink/ink59.xml" /><Relationship Id="rId11" Type="http://schemas.openxmlformats.org/officeDocument/2006/relationships/image" Target="../media/image5.png" /><Relationship Id="rId32" Type="http://schemas.openxmlformats.org/officeDocument/2006/relationships/customXml" Target="../ink/ink16.xml" /><Relationship Id="rId37" Type="http://schemas.openxmlformats.org/officeDocument/2006/relationships/image" Target="../media/image18.png" /><Relationship Id="rId53" Type="http://schemas.openxmlformats.org/officeDocument/2006/relationships/image" Target="../media/image26.png" /><Relationship Id="rId58" Type="http://schemas.openxmlformats.org/officeDocument/2006/relationships/customXml" Target="../ink/ink29.xml" /><Relationship Id="rId74" Type="http://schemas.openxmlformats.org/officeDocument/2006/relationships/customXml" Target="../ink/ink37.xml" /><Relationship Id="rId79" Type="http://schemas.openxmlformats.org/officeDocument/2006/relationships/image" Target="../media/image38.png" /><Relationship Id="rId102" Type="http://schemas.openxmlformats.org/officeDocument/2006/relationships/customXml" Target="../ink/ink55.xml" /><Relationship Id="rId123" Type="http://schemas.openxmlformats.org/officeDocument/2006/relationships/image" Target="../media/image53.png" /><Relationship Id="rId128" Type="http://schemas.openxmlformats.org/officeDocument/2006/relationships/customXml" Target="../ink/ink72.xml" /><Relationship Id="rId144" Type="http://schemas.openxmlformats.org/officeDocument/2006/relationships/customXml" Target="../ink/ink80.xml" /><Relationship Id="rId149" Type="http://schemas.openxmlformats.org/officeDocument/2006/relationships/customXml" Target="../ink/ink83.xml" /><Relationship Id="rId5" Type="http://schemas.openxmlformats.org/officeDocument/2006/relationships/image" Target="../media/image210.png" /><Relationship Id="rId90" Type="http://schemas.openxmlformats.org/officeDocument/2006/relationships/image" Target="../media/image42.png" /><Relationship Id="rId95" Type="http://schemas.openxmlformats.org/officeDocument/2006/relationships/image" Target="../media/image44.png" /><Relationship Id="rId160" Type="http://schemas.openxmlformats.org/officeDocument/2006/relationships/customXml" Target="../ink/ink89.xml" /><Relationship Id="rId165" Type="http://schemas.openxmlformats.org/officeDocument/2006/relationships/customXml" Target="../ink/ink93.xml" /><Relationship Id="rId22" Type="http://schemas.openxmlformats.org/officeDocument/2006/relationships/customXml" Target="../ink/ink11.xml" /><Relationship Id="rId27" Type="http://schemas.openxmlformats.org/officeDocument/2006/relationships/image" Target="../media/image13.png" /><Relationship Id="rId43" Type="http://schemas.openxmlformats.org/officeDocument/2006/relationships/image" Target="../media/image21.png" /><Relationship Id="rId48" Type="http://schemas.openxmlformats.org/officeDocument/2006/relationships/customXml" Target="../ink/ink24.xml" /><Relationship Id="rId64" Type="http://schemas.openxmlformats.org/officeDocument/2006/relationships/customXml" Target="../ink/ink32.xml" /><Relationship Id="rId69" Type="http://schemas.openxmlformats.org/officeDocument/2006/relationships/image" Target="../media/image34.png" /><Relationship Id="rId113" Type="http://schemas.openxmlformats.org/officeDocument/2006/relationships/customXml" Target="../ink/ink63.xml" /><Relationship Id="rId118" Type="http://schemas.openxmlformats.org/officeDocument/2006/relationships/image" Target="../media/image52.png" /><Relationship Id="rId134" Type="http://schemas.openxmlformats.org/officeDocument/2006/relationships/customXml" Target="../ink/ink75.xml" /><Relationship Id="rId139" Type="http://schemas.openxmlformats.org/officeDocument/2006/relationships/image" Target="../media/image61.png" /><Relationship Id="rId80" Type="http://schemas.openxmlformats.org/officeDocument/2006/relationships/customXml" Target="../ink/ink41.xml" /><Relationship Id="rId85" Type="http://schemas.openxmlformats.org/officeDocument/2006/relationships/customXml" Target="../ink/ink44.xml" /><Relationship Id="rId150" Type="http://schemas.openxmlformats.org/officeDocument/2006/relationships/image" Target="../media/image66.png" /><Relationship Id="rId155" Type="http://schemas.openxmlformats.org/officeDocument/2006/relationships/customXml" Target="../ink/ink86.xml" /><Relationship Id="rId171" Type="http://schemas.openxmlformats.org/officeDocument/2006/relationships/image" Target="../media/image74.png" /><Relationship Id="rId176" Type="http://schemas.openxmlformats.org/officeDocument/2006/relationships/customXml" Target="../ink/ink99.xml" /><Relationship Id="rId12" Type="http://schemas.openxmlformats.org/officeDocument/2006/relationships/customXml" Target="../ink/ink6.xml" /><Relationship Id="rId17" Type="http://schemas.openxmlformats.org/officeDocument/2006/relationships/image" Target="../media/image8.png" /><Relationship Id="rId33" Type="http://schemas.openxmlformats.org/officeDocument/2006/relationships/image" Target="../media/image16.png" /><Relationship Id="rId38" Type="http://schemas.openxmlformats.org/officeDocument/2006/relationships/customXml" Target="../ink/ink19.xml" /><Relationship Id="rId59" Type="http://schemas.openxmlformats.org/officeDocument/2006/relationships/image" Target="../media/image29.png" /><Relationship Id="rId103" Type="http://schemas.openxmlformats.org/officeDocument/2006/relationships/customXml" Target="../ink/ink56.xml" /><Relationship Id="rId108" Type="http://schemas.openxmlformats.org/officeDocument/2006/relationships/image" Target="../media/image48.png" /><Relationship Id="rId124" Type="http://schemas.openxmlformats.org/officeDocument/2006/relationships/customXml" Target="../ink/ink70.xml" /><Relationship Id="rId129" Type="http://schemas.openxmlformats.org/officeDocument/2006/relationships/image" Target="../media/image56.png" /><Relationship Id="rId54" Type="http://schemas.openxmlformats.org/officeDocument/2006/relationships/customXml" Target="../ink/ink27.xml" /><Relationship Id="rId70" Type="http://schemas.openxmlformats.org/officeDocument/2006/relationships/customXml" Target="../ink/ink35.xml" /><Relationship Id="rId75" Type="http://schemas.openxmlformats.org/officeDocument/2006/relationships/customXml" Target="../ink/ink38.xml" /><Relationship Id="rId91" Type="http://schemas.openxmlformats.org/officeDocument/2006/relationships/customXml" Target="../ink/ink48.xml" /><Relationship Id="rId96" Type="http://schemas.openxmlformats.org/officeDocument/2006/relationships/customXml" Target="../ink/ink51.xml" /><Relationship Id="rId140" Type="http://schemas.openxmlformats.org/officeDocument/2006/relationships/customXml" Target="../ink/ink78.xml" /><Relationship Id="rId145" Type="http://schemas.openxmlformats.org/officeDocument/2006/relationships/image" Target="../media/image64.png" /><Relationship Id="rId161" Type="http://schemas.openxmlformats.org/officeDocument/2006/relationships/image" Target="../media/image71.png" /><Relationship Id="rId166" Type="http://schemas.openxmlformats.org/officeDocument/2006/relationships/customXml" Target="../ink/ink94.xml" /><Relationship Id="rId1" Type="http://schemas.openxmlformats.org/officeDocument/2006/relationships/slideLayout" Target="../slideLayouts/slideLayout1.xml" /><Relationship Id="rId6" Type="http://schemas.openxmlformats.org/officeDocument/2006/relationships/customXml" Target="../ink/ink3.xml" /><Relationship Id="rId23" Type="http://schemas.openxmlformats.org/officeDocument/2006/relationships/image" Target="../media/image11.png" /><Relationship Id="rId28" Type="http://schemas.openxmlformats.org/officeDocument/2006/relationships/customXml" Target="../ink/ink14.xml" /><Relationship Id="rId49" Type="http://schemas.openxmlformats.org/officeDocument/2006/relationships/image" Target="../media/image24.png" /><Relationship Id="rId114" Type="http://schemas.openxmlformats.org/officeDocument/2006/relationships/image" Target="../media/image50.png" /><Relationship Id="rId119" Type="http://schemas.openxmlformats.org/officeDocument/2006/relationships/customXml" Target="../ink/ink66.xml" /><Relationship Id="rId10" Type="http://schemas.openxmlformats.org/officeDocument/2006/relationships/customXml" Target="../ink/ink5.xml" /><Relationship Id="rId31" Type="http://schemas.openxmlformats.org/officeDocument/2006/relationships/image" Target="../media/image15.png" /><Relationship Id="rId44" Type="http://schemas.openxmlformats.org/officeDocument/2006/relationships/customXml" Target="../ink/ink22.xml" /><Relationship Id="rId52" Type="http://schemas.openxmlformats.org/officeDocument/2006/relationships/customXml" Target="../ink/ink26.xml" /><Relationship Id="rId60" Type="http://schemas.openxmlformats.org/officeDocument/2006/relationships/customXml" Target="../ink/ink30.xml" /><Relationship Id="rId65" Type="http://schemas.openxmlformats.org/officeDocument/2006/relationships/image" Target="../media/image32.png" /><Relationship Id="rId73" Type="http://schemas.openxmlformats.org/officeDocument/2006/relationships/image" Target="../media/image36.png" /><Relationship Id="rId78" Type="http://schemas.openxmlformats.org/officeDocument/2006/relationships/customXml" Target="../ink/ink40.xml" /><Relationship Id="rId81" Type="http://schemas.openxmlformats.org/officeDocument/2006/relationships/customXml" Target="../ink/ink42.xml" /><Relationship Id="rId86" Type="http://schemas.openxmlformats.org/officeDocument/2006/relationships/customXml" Target="../ink/ink45.xml" /><Relationship Id="rId94" Type="http://schemas.openxmlformats.org/officeDocument/2006/relationships/customXml" Target="../ink/ink50.xml" /><Relationship Id="rId99" Type="http://schemas.openxmlformats.org/officeDocument/2006/relationships/customXml" Target="../ink/ink53.xml" /><Relationship Id="rId101" Type="http://schemas.openxmlformats.org/officeDocument/2006/relationships/customXml" Target="../ink/ink54.xml" /><Relationship Id="rId122" Type="http://schemas.openxmlformats.org/officeDocument/2006/relationships/customXml" Target="../ink/ink69.xml" /><Relationship Id="rId130" Type="http://schemas.openxmlformats.org/officeDocument/2006/relationships/customXml" Target="../ink/ink73.xml" /><Relationship Id="rId135" Type="http://schemas.openxmlformats.org/officeDocument/2006/relationships/image" Target="../media/image59.png" /><Relationship Id="rId143" Type="http://schemas.openxmlformats.org/officeDocument/2006/relationships/image" Target="../media/image63.png" /><Relationship Id="rId148" Type="http://schemas.openxmlformats.org/officeDocument/2006/relationships/customXml" Target="../ink/ink82.xml" /><Relationship Id="rId151" Type="http://schemas.openxmlformats.org/officeDocument/2006/relationships/customXml" Target="../ink/ink84.xml" /><Relationship Id="rId156" Type="http://schemas.openxmlformats.org/officeDocument/2006/relationships/image" Target="../media/image69.png" /><Relationship Id="rId164" Type="http://schemas.openxmlformats.org/officeDocument/2006/relationships/customXml" Target="../ink/ink92.xml" /><Relationship Id="rId169" Type="http://schemas.openxmlformats.org/officeDocument/2006/relationships/image" Target="../media/image73.png" /><Relationship Id="rId177" Type="http://schemas.openxmlformats.org/officeDocument/2006/relationships/image" Target="../media/image77.png" /><Relationship Id="rId4" Type="http://schemas.openxmlformats.org/officeDocument/2006/relationships/customXml" Target="../ink/ink2.xml" /><Relationship Id="rId9" Type="http://schemas.openxmlformats.org/officeDocument/2006/relationships/image" Target="../media/image410.png" /><Relationship Id="rId172" Type="http://schemas.openxmlformats.org/officeDocument/2006/relationships/customXml" Target="../ink/ink97.xml" /><Relationship Id="rId13" Type="http://schemas.openxmlformats.org/officeDocument/2006/relationships/image" Target="../media/image6.png" /><Relationship Id="rId18" Type="http://schemas.openxmlformats.org/officeDocument/2006/relationships/customXml" Target="../ink/ink9.xml" /><Relationship Id="rId39" Type="http://schemas.openxmlformats.org/officeDocument/2006/relationships/image" Target="../media/image19.png" /><Relationship Id="rId109" Type="http://schemas.openxmlformats.org/officeDocument/2006/relationships/customXml" Target="../ink/ink60.xml" /><Relationship Id="rId34" Type="http://schemas.openxmlformats.org/officeDocument/2006/relationships/customXml" Target="../ink/ink17.xml" /><Relationship Id="rId50" Type="http://schemas.openxmlformats.org/officeDocument/2006/relationships/customXml" Target="../ink/ink25.xml" /><Relationship Id="rId55" Type="http://schemas.openxmlformats.org/officeDocument/2006/relationships/image" Target="../media/image27.png" /><Relationship Id="rId76" Type="http://schemas.openxmlformats.org/officeDocument/2006/relationships/customXml" Target="../ink/ink39.xml" /><Relationship Id="rId97" Type="http://schemas.openxmlformats.org/officeDocument/2006/relationships/customXml" Target="../ink/ink52.xml" /><Relationship Id="rId104" Type="http://schemas.openxmlformats.org/officeDocument/2006/relationships/customXml" Target="../ink/ink57.xml" /><Relationship Id="rId120" Type="http://schemas.openxmlformats.org/officeDocument/2006/relationships/customXml" Target="../ink/ink67.xml" /><Relationship Id="rId125" Type="http://schemas.openxmlformats.org/officeDocument/2006/relationships/image" Target="../media/image54.png" /><Relationship Id="rId141" Type="http://schemas.openxmlformats.org/officeDocument/2006/relationships/image" Target="../media/image62.png" /><Relationship Id="rId146" Type="http://schemas.openxmlformats.org/officeDocument/2006/relationships/customXml" Target="../ink/ink81.xml" /><Relationship Id="rId167" Type="http://schemas.openxmlformats.org/officeDocument/2006/relationships/image" Target="../media/image72.png" /><Relationship Id="rId7" Type="http://schemas.openxmlformats.org/officeDocument/2006/relationships/image" Target="../media/image310.png" /><Relationship Id="rId71" Type="http://schemas.openxmlformats.org/officeDocument/2006/relationships/image" Target="../media/image35.png" /><Relationship Id="rId92" Type="http://schemas.openxmlformats.org/officeDocument/2006/relationships/image" Target="../media/image43.png" /><Relationship Id="rId162" Type="http://schemas.openxmlformats.org/officeDocument/2006/relationships/customXml" Target="../ink/ink90.xml" /><Relationship Id="rId2" Type="http://schemas.openxmlformats.org/officeDocument/2006/relationships/customXml" Target="../ink/ink1.xml" /><Relationship Id="rId29" Type="http://schemas.openxmlformats.org/officeDocument/2006/relationships/image" Target="../media/image14.png" /><Relationship Id="rId24" Type="http://schemas.openxmlformats.org/officeDocument/2006/relationships/customXml" Target="../ink/ink12.xml" /><Relationship Id="rId40" Type="http://schemas.openxmlformats.org/officeDocument/2006/relationships/customXml" Target="../ink/ink20.xml" /><Relationship Id="rId45" Type="http://schemas.openxmlformats.org/officeDocument/2006/relationships/image" Target="../media/image22.png" /><Relationship Id="rId66" Type="http://schemas.openxmlformats.org/officeDocument/2006/relationships/customXml" Target="../ink/ink33.xml" /><Relationship Id="rId87" Type="http://schemas.openxmlformats.org/officeDocument/2006/relationships/customXml" Target="../ink/ink46.xml" /><Relationship Id="rId110" Type="http://schemas.openxmlformats.org/officeDocument/2006/relationships/customXml" Target="../ink/ink61.xml" /><Relationship Id="rId115" Type="http://schemas.openxmlformats.org/officeDocument/2006/relationships/customXml" Target="../ink/ink64.xml" /><Relationship Id="rId131" Type="http://schemas.openxmlformats.org/officeDocument/2006/relationships/image" Target="../media/image57.png" /><Relationship Id="rId136" Type="http://schemas.openxmlformats.org/officeDocument/2006/relationships/customXml" Target="../ink/ink76.xml" /><Relationship Id="rId157" Type="http://schemas.openxmlformats.org/officeDocument/2006/relationships/customXml" Target="../ink/ink87.xml" /><Relationship Id="rId61" Type="http://schemas.openxmlformats.org/officeDocument/2006/relationships/image" Target="../media/image30.png" /><Relationship Id="rId82" Type="http://schemas.openxmlformats.org/officeDocument/2006/relationships/image" Target="../media/image39.png" /><Relationship Id="rId152" Type="http://schemas.openxmlformats.org/officeDocument/2006/relationships/image" Target="../media/image67.png" /><Relationship Id="rId173" Type="http://schemas.openxmlformats.org/officeDocument/2006/relationships/image" Target="../media/image75.png" /><Relationship Id="rId19" Type="http://schemas.openxmlformats.org/officeDocument/2006/relationships/image" Target="../media/image9.png" /><Relationship Id="rId14" Type="http://schemas.openxmlformats.org/officeDocument/2006/relationships/customXml" Target="../ink/ink7.xml" /><Relationship Id="rId30" Type="http://schemas.openxmlformats.org/officeDocument/2006/relationships/customXml" Target="../ink/ink15.xml" /><Relationship Id="rId35" Type="http://schemas.openxmlformats.org/officeDocument/2006/relationships/image" Target="../media/image17.png" /><Relationship Id="rId56" Type="http://schemas.openxmlformats.org/officeDocument/2006/relationships/customXml" Target="../ink/ink28.xml" /><Relationship Id="rId77" Type="http://schemas.openxmlformats.org/officeDocument/2006/relationships/image" Target="../media/image37.png" /><Relationship Id="rId100" Type="http://schemas.openxmlformats.org/officeDocument/2006/relationships/image" Target="../media/image46.png" /><Relationship Id="rId105" Type="http://schemas.openxmlformats.org/officeDocument/2006/relationships/customXml" Target="../ink/ink58.xml" /><Relationship Id="rId126" Type="http://schemas.openxmlformats.org/officeDocument/2006/relationships/customXml" Target="../ink/ink71.xml" /><Relationship Id="rId147" Type="http://schemas.openxmlformats.org/officeDocument/2006/relationships/image" Target="../media/image65.png" /><Relationship Id="rId168" Type="http://schemas.openxmlformats.org/officeDocument/2006/relationships/customXml" Target="../ink/ink95.xml" /><Relationship Id="rId8" Type="http://schemas.openxmlformats.org/officeDocument/2006/relationships/customXml" Target="../ink/ink4.xml" /><Relationship Id="rId51" Type="http://schemas.openxmlformats.org/officeDocument/2006/relationships/image" Target="../media/image25.png" /><Relationship Id="rId72" Type="http://schemas.openxmlformats.org/officeDocument/2006/relationships/customXml" Target="../ink/ink36.xml" /><Relationship Id="rId93" Type="http://schemas.openxmlformats.org/officeDocument/2006/relationships/customXml" Target="../ink/ink49.xml" /><Relationship Id="rId98" Type="http://schemas.openxmlformats.org/officeDocument/2006/relationships/image" Target="../media/image45.png" /><Relationship Id="rId121" Type="http://schemas.openxmlformats.org/officeDocument/2006/relationships/customXml" Target="../ink/ink68.xml" /><Relationship Id="rId142" Type="http://schemas.openxmlformats.org/officeDocument/2006/relationships/customXml" Target="../ink/ink79.xml" /><Relationship Id="rId163" Type="http://schemas.openxmlformats.org/officeDocument/2006/relationships/customXml" Target="../ink/ink91.xml" /><Relationship Id="rId3" Type="http://schemas.openxmlformats.org/officeDocument/2006/relationships/image" Target="../media/image1.png" /><Relationship Id="rId25" Type="http://schemas.openxmlformats.org/officeDocument/2006/relationships/image" Target="../media/image12.png" /><Relationship Id="rId46" Type="http://schemas.openxmlformats.org/officeDocument/2006/relationships/customXml" Target="../ink/ink23.xml" /><Relationship Id="rId67" Type="http://schemas.openxmlformats.org/officeDocument/2006/relationships/image" Target="../media/image33.png" /><Relationship Id="rId116" Type="http://schemas.openxmlformats.org/officeDocument/2006/relationships/image" Target="../media/image51.png" /><Relationship Id="rId137" Type="http://schemas.openxmlformats.org/officeDocument/2006/relationships/image" Target="../media/image60.png" /><Relationship Id="rId158" Type="http://schemas.openxmlformats.org/officeDocument/2006/relationships/customXml" Target="../ink/ink88.xml" /><Relationship Id="rId20" Type="http://schemas.openxmlformats.org/officeDocument/2006/relationships/customXml" Target="../ink/ink10.xml" /><Relationship Id="rId41" Type="http://schemas.openxmlformats.org/officeDocument/2006/relationships/image" Target="../media/image20.png" /><Relationship Id="rId62" Type="http://schemas.openxmlformats.org/officeDocument/2006/relationships/customXml" Target="../ink/ink31.xml" /><Relationship Id="rId83" Type="http://schemas.openxmlformats.org/officeDocument/2006/relationships/customXml" Target="../ink/ink43.xml" /><Relationship Id="rId88" Type="http://schemas.openxmlformats.org/officeDocument/2006/relationships/image" Target="../media/image41.png" /><Relationship Id="rId111" Type="http://schemas.openxmlformats.org/officeDocument/2006/relationships/customXml" Target="../ink/ink62.xml" /><Relationship Id="rId132" Type="http://schemas.openxmlformats.org/officeDocument/2006/relationships/customXml" Target="../ink/ink74.xml" /><Relationship Id="rId153" Type="http://schemas.openxmlformats.org/officeDocument/2006/relationships/customXml" Target="../ink/ink85.xml" /><Relationship Id="rId174" Type="http://schemas.openxmlformats.org/officeDocument/2006/relationships/customXml" Target="../ink/ink98.xml" /><Relationship Id="rId15" Type="http://schemas.openxmlformats.org/officeDocument/2006/relationships/image" Target="../media/image7.png" /><Relationship Id="rId36" Type="http://schemas.openxmlformats.org/officeDocument/2006/relationships/customXml" Target="../ink/ink18.xml" /><Relationship Id="rId57" Type="http://schemas.openxmlformats.org/officeDocument/2006/relationships/image" Target="../media/image28.png" /><Relationship Id="rId106" Type="http://schemas.openxmlformats.org/officeDocument/2006/relationships/image" Target="../media/image47.png" /><Relationship Id="rId127" Type="http://schemas.openxmlformats.org/officeDocument/2006/relationships/image" Target="../media/image55.png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84BDBE2B-A538-3D6F-0071-0BA8E2B94376}"/>
                  </a:ext>
                </a:extLst>
              </p14:cNvPr>
              <p14:cNvContentPartPr/>
              <p14:nvPr/>
            </p14:nvContentPartPr>
            <p14:xfrm>
              <a:off x="26529" y="4644646"/>
              <a:ext cx="106920" cy="1101600"/>
            </p14:xfrm>
          </p:contentPart>
        </mc:Choice>
        <mc:Fallback xmlns=""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84BDBE2B-A538-3D6F-0071-0BA8E2B9437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529" y="4636006"/>
                <a:ext cx="124560" cy="111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C697A4E4-B6B3-D26A-8106-20E2EAB6ACA5}"/>
                  </a:ext>
                </a:extLst>
              </p14:cNvPr>
              <p14:cNvContentPartPr/>
              <p14:nvPr/>
            </p14:nvContentPartPr>
            <p14:xfrm>
              <a:off x="88809" y="4742206"/>
              <a:ext cx="169200" cy="119052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C697A4E4-B6B3-D26A-8106-20E2EAB6ACA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191" y="4652566"/>
                <a:ext cx="348840" cy="137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B4A0047A-3FE4-0233-D2D3-9E87151A046C}"/>
                  </a:ext>
                </a:extLst>
              </p14:cNvPr>
              <p14:cNvContentPartPr/>
              <p14:nvPr/>
            </p14:nvContentPartPr>
            <p14:xfrm>
              <a:off x="-26751" y="4777846"/>
              <a:ext cx="222480" cy="202068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B4A0047A-3FE4-0233-D2D3-9E87151A046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116751" y="4688206"/>
                <a:ext cx="402120" cy="220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3" name="Entrada de lápiz 12">
                <a:extLst>
                  <a:ext uri="{FF2B5EF4-FFF2-40B4-BE49-F238E27FC236}">
                    <a16:creationId xmlns:a16="http://schemas.microsoft.com/office/drawing/2014/main" id="{3D2B1015-88C4-B4CF-DEEC-0FC75836D99C}"/>
                  </a:ext>
                </a:extLst>
              </p14:cNvPr>
              <p14:cNvContentPartPr/>
              <p14:nvPr/>
            </p14:nvContentPartPr>
            <p14:xfrm>
              <a:off x="-106671" y="4413886"/>
              <a:ext cx="1838520" cy="2336040"/>
            </p14:xfrm>
          </p:contentPart>
        </mc:Choice>
        <mc:Fallback xmlns="">
          <p:pic>
            <p:nvPicPr>
              <p:cNvPr id="13" name="Entrada de lápiz 12">
                <a:extLst>
                  <a:ext uri="{FF2B5EF4-FFF2-40B4-BE49-F238E27FC236}">
                    <a16:creationId xmlns:a16="http://schemas.microsoft.com/office/drawing/2014/main" id="{3D2B1015-88C4-B4CF-DEEC-0FC75836D99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-196653" y="4323886"/>
                <a:ext cx="2018125" cy="251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A7E1308D-4C3B-E559-8760-05FAA240C123}"/>
                  </a:ext>
                </a:extLst>
              </p14:cNvPr>
              <p14:cNvContentPartPr/>
              <p14:nvPr/>
            </p14:nvContentPartPr>
            <p14:xfrm>
              <a:off x="26529" y="3863086"/>
              <a:ext cx="2833200" cy="2283120"/>
            </p14:xfrm>
          </p:contentPart>
        </mc:Choice>
        <mc:Fallback xmlns=""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A7E1308D-4C3B-E559-8760-05FAA240C12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63460" y="3773432"/>
                <a:ext cx="3012817" cy="24627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A13EC5CA-C5A5-52F5-9CFB-3510A9F1250F}"/>
                  </a:ext>
                </a:extLst>
              </p14:cNvPr>
              <p14:cNvContentPartPr/>
              <p14:nvPr/>
            </p14:nvContentPartPr>
            <p14:xfrm>
              <a:off x="1092129" y="4484806"/>
              <a:ext cx="2291760" cy="2398320"/>
            </p14:xfrm>
          </p:contentPart>
        </mc:Choice>
        <mc:Fallback xmlns=""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A13EC5CA-C5A5-52F5-9CFB-3510A9F1250F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02489" y="4394806"/>
                <a:ext cx="2471400" cy="257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1" name="Entrada de lápiz 20">
                <a:extLst>
                  <a:ext uri="{FF2B5EF4-FFF2-40B4-BE49-F238E27FC236}">
                    <a16:creationId xmlns:a16="http://schemas.microsoft.com/office/drawing/2014/main" id="{BB3C0A6D-EA48-68D7-E79F-4E5820F872E4}"/>
                  </a:ext>
                </a:extLst>
              </p14:cNvPr>
              <p14:cNvContentPartPr/>
              <p14:nvPr/>
            </p14:nvContentPartPr>
            <p14:xfrm>
              <a:off x="941289" y="4467166"/>
              <a:ext cx="1687680" cy="1794240"/>
            </p14:xfrm>
          </p:contentPart>
        </mc:Choice>
        <mc:Fallback xmlns="">
          <p:pic>
            <p:nvPicPr>
              <p:cNvPr id="21" name="Entrada de lápiz 20">
                <a:extLst>
                  <a:ext uri="{FF2B5EF4-FFF2-40B4-BE49-F238E27FC236}">
                    <a16:creationId xmlns:a16="http://schemas.microsoft.com/office/drawing/2014/main" id="{BB3C0A6D-EA48-68D7-E79F-4E5820F872E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51289" y="4377166"/>
                <a:ext cx="1867320" cy="197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FFB83384-AEBE-CF86-DF33-052BF6BCEB10}"/>
                  </a:ext>
                </a:extLst>
              </p14:cNvPr>
              <p14:cNvContentPartPr/>
              <p14:nvPr/>
            </p14:nvContentPartPr>
            <p14:xfrm>
              <a:off x="1434129" y="4831126"/>
              <a:ext cx="2021040" cy="2104920"/>
            </p14:xfrm>
          </p:contentPart>
        </mc:Choice>
        <mc:Fallback xmlns=""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FFB83384-AEBE-CF86-DF33-052BF6BCEB10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344113" y="4741501"/>
                <a:ext cx="2200712" cy="228452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016BC8F1-12A2-DCBB-268F-5E91310224DA}"/>
                  </a:ext>
                </a:extLst>
              </p14:cNvPr>
              <p14:cNvContentPartPr/>
              <p14:nvPr/>
            </p14:nvContentPartPr>
            <p14:xfrm>
              <a:off x="992409" y="4298326"/>
              <a:ext cx="2045160" cy="1758960"/>
            </p14:xfrm>
          </p:contentPart>
        </mc:Choice>
        <mc:Fallback xmlns=""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016BC8F1-12A2-DCBB-268F-5E91310224DA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902409" y="4208326"/>
                <a:ext cx="2224800" cy="193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9177E92B-AFC6-F5CF-19B1-625EA0A314D8}"/>
                  </a:ext>
                </a:extLst>
              </p14:cNvPr>
              <p14:cNvContentPartPr/>
              <p14:nvPr/>
            </p14:nvContentPartPr>
            <p14:xfrm>
              <a:off x="61809" y="3889726"/>
              <a:ext cx="1625760" cy="1314720"/>
            </p14:xfrm>
          </p:contentPart>
        </mc:Choice>
        <mc:Fallback xmlns=""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9177E92B-AFC6-F5CF-19B1-625EA0A314D8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-27831" y="3800086"/>
                <a:ext cx="1805400" cy="149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45" name="Entrada de lápiz 44">
                <a:extLst>
                  <a:ext uri="{FF2B5EF4-FFF2-40B4-BE49-F238E27FC236}">
                    <a16:creationId xmlns:a16="http://schemas.microsoft.com/office/drawing/2014/main" id="{E7C62866-ECF5-0D9B-C7FA-9AEE1AD1929E}"/>
                  </a:ext>
                </a:extLst>
              </p14:cNvPr>
              <p14:cNvContentPartPr/>
              <p14:nvPr/>
            </p14:nvContentPartPr>
            <p14:xfrm>
              <a:off x="146409" y="4209406"/>
              <a:ext cx="4201200" cy="2753640"/>
            </p14:xfrm>
          </p:contentPart>
        </mc:Choice>
        <mc:Fallback xmlns="">
          <p:pic>
            <p:nvPicPr>
              <p:cNvPr id="45" name="Entrada de lápiz 44">
                <a:extLst>
                  <a:ext uri="{FF2B5EF4-FFF2-40B4-BE49-F238E27FC236}">
                    <a16:creationId xmlns:a16="http://schemas.microsoft.com/office/drawing/2014/main" id="{E7C62866-ECF5-0D9B-C7FA-9AEE1AD1929E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6401" y="4119766"/>
                <a:ext cx="4380855" cy="293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48" name="Entrada de lápiz 47">
                <a:extLst>
                  <a:ext uri="{FF2B5EF4-FFF2-40B4-BE49-F238E27FC236}">
                    <a16:creationId xmlns:a16="http://schemas.microsoft.com/office/drawing/2014/main" id="{DFC557F5-DF50-4014-4C93-EEC1BC690324}"/>
                  </a:ext>
                </a:extLst>
              </p14:cNvPr>
              <p14:cNvContentPartPr/>
              <p14:nvPr/>
            </p14:nvContentPartPr>
            <p14:xfrm>
              <a:off x="1917969" y="4538086"/>
              <a:ext cx="1377000" cy="1199160"/>
            </p14:xfrm>
          </p:contentPart>
        </mc:Choice>
        <mc:Fallback xmlns="">
          <p:pic>
            <p:nvPicPr>
              <p:cNvPr id="48" name="Entrada de lápiz 47">
                <a:extLst>
                  <a:ext uri="{FF2B5EF4-FFF2-40B4-BE49-F238E27FC236}">
                    <a16:creationId xmlns:a16="http://schemas.microsoft.com/office/drawing/2014/main" id="{DFC557F5-DF50-4014-4C93-EEC1BC690324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828329" y="4448086"/>
                <a:ext cx="1556640" cy="137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51" name="Entrada de lápiz 50">
                <a:extLst>
                  <a:ext uri="{FF2B5EF4-FFF2-40B4-BE49-F238E27FC236}">
                    <a16:creationId xmlns:a16="http://schemas.microsoft.com/office/drawing/2014/main" id="{9AFCF586-194D-220A-52A0-EEBC96894929}"/>
                  </a:ext>
                </a:extLst>
              </p14:cNvPr>
              <p14:cNvContentPartPr/>
              <p14:nvPr/>
            </p14:nvContentPartPr>
            <p14:xfrm>
              <a:off x="9174129" y="79846"/>
              <a:ext cx="2931120" cy="2309400"/>
            </p14:xfrm>
          </p:contentPart>
        </mc:Choice>
        <mc:Fallback xmlns="">
          <p:pic>
            <p:nvPicPr>
              <p:cNvPr id="51" name="Entrada de lápiz 50">
                <a:extLst>
                  <a:ext uri="{FF2B5EF4-FFF2-40B4-BE49-F238E27FC236}">
                    <a16:creationId xmlns:a16="http://schemas.microsoft.com/office/drawing/2014/main" id="{9AFCF586-194D-220A-52A0-EEBC96894929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9084129" y="-10154"/>
                <a:ext cx="3110760" cy="248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1389D7C7-F46E-B225-706B-9C0A0C75D852}"/>
                  </a:ext>
                </a:extLst>
              </p14:cNvPr>
              <p14:cNvContentPartPr/>
              <p14:nvPr/>
            </p14:nvContentPartPr>
            <p14:xfrm>
              <a:off x="11891769" y="239686"/>
              <a:ext cx="284400" cy="1723320"/>
            </p14:xfrm>
          </p:contentPart>
        </mc:Choice>
        <mc:Fallback xmlns=""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1389D7C7-F46E-B225-706B-9C0A0C75D852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11801769" y="149686"/>
                <a:ext cx="464040" cy="190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57" name="Entrada de lápiz 56">
                <a:extLst>
                  <a:ext uri="{FF2B5EF4-FFF2-40B4-BE49-F238E27FC236}">
                    <a16:creationId xmlns:a16="http://schemas.microsoft.com/office/drawing/2014/main" id="{942B5B1A-EB34-415F-1F82-307126284DA2}"/>
                  </a:ext>
                </a:extLst>
              </p14:cNvPr>
              <p14:cNvContentPartPr/>
              <p14:nvPr/>
            </p14:nvContentPartPr>
            <p14:xfrm>
              <a:off x="11891769" y="44206"/>
              <a:ext cx="390960" cy="1332360"/>
            </p14:xfrm>
          </p:contentPart>
        </mc:Choice>
        <mc:Fallback xmlns="">
          <p:pic>
            <p:nvPicPr>
              <p:cNvPr id="57" name="Entrada de lápiz 56">
                <a:extLst>
                  <a:ext uri="{FF2B5EF4-FFF2-40B4-BE49-F238E27FC236}">
                    <a16:creationId xmlns:a16="http://schemas.microsoft.com/office/drawing/2014/main" id="{942B5B1A-EB34-415F-1F82-307126284DA2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1801769" y="-45434"/>
                <a:ext cx="570600" cy="151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04DD66C6-1EB7-9E21-3812-15394BA6F18F}"/>
                  </a:ext>
                </a:extLst>
              </p14:cNvPr>
              <p14:cNvContentPartPr/>
              <p14:nvPr/>
            </p14:nvContentPartPr>
            <p14:xfrm>
              <a:off x="11953689" y="790126"/>
              <a:ext cx="195840" cy="1412280"/>
            </p14:xfrm>
          </p:contentPart>
        </mc:Choice>
        <mc:Fallback xmlns=""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04DD66C6-1EB7-9E21-3812-15394BA6F18F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1864049" y="700486"/>
                <a:ext cx="375480" cy="159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9DDEB995-FCE0-B8F0-27B9-608FC4A2889A}"/>
                  </a:ext>
                </a:extLst>
              </p14:cNvPr>
              <p14:cNvContentPartPr/>
              <p14:nvPr/>
            </p14:nvContentPartPr>
            <p14:xfrm>
              <a:off x="9662649" y="-44714"/>
              <a:ext cx="2584440" cy="204840"/>
            </p14:xfrm>
          </p:contentPart>
        </mc:Choice>
        <mc:Fallback xmlns=""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9DDEB995-FCE0-B8F0-27B9-608FC4A2889A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9572662" y="-134512"/>
                <a:ext cx="2764055" cy="38479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2820B0C0-8CC6-A864-5C18-B294E7962DAE}"/>
                  </a:ext>
                </a:extLst>
              </p14:cNvPr>
              <p14:cNvContentPartPr/>
              <p14:nvPr/>
            </p14:nvContentPartPr>
            <p14:xfrm>
              <a:off x="11696289" y="568366"/>
              <a:ext cx="453240" cy="1385640"/>
            </p14:xfrm>
          </p:contentPart>
        </mc:Choice>
        <mc:Fallback xmlns=""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2820B0C0-8CC6-A864-5C18-B294E7962DAE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1606289" y="478366"/>
                <a:ext cx="632880" cy="156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10F81CE1-E9C5-6736-E659-A96402DC9FB3}"/>
                  </a:ext>
                </a:extLst>
              </p14:cNvPr>
              <p14:cNvContentPartPr/>
              <p14:nvPr/>
            </p14:nvContentPartPr>
            <p14:xfrm>
              <a:off x="9289329" y="88486"/>
              <a:ext cx="2948760" cy="2105280"/>
            </p14:xfrm>
          </p:contentPart>
        </mc:Choice>
        <mc:Fallback xmlns=""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10F81CE1-E9C5-6736-E659-A96402DC9FB3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9199689" y="-1154"/>
                <a:ext cx="3128400" cy="228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13E70666-AEDC-708F-2567-DB58EB5CC276}"/>
                  </a:ext>
                </a:extLst>
              </p14:cNvPr>
              <p14:cNvContentPartPr/>
              <p14:nvPr/>
            </p14:nvContentPartPr>
            <p14:xfrm>
              <a:off x="11722929" y="248326"/>
              <a:ext cx="408960" cy="417600"/>
            </p14:xfrm>
          </p:contentPart>
        </mc:Choice>
        <mc:Fallback xmlns=""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13E70666-AEDC-708F-2567-DB58EB5CC276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1632929" y="158686"/>
                <a:ext cx="588600" cy="59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67" name="Entrada de lápiz 66">
                <a:extLst>
                  <a:ext uri="{FF2B5EF4-FFF2-40B4-BE49-F238E27FC236}">
                    <a16:creationId xmlns:a16="http://schemas.microsoft.com/office/drawing/2014/main" id="{20D41702-6F02-5ED2-A5B6-2A7FB0F6A7F6}"/>
                  </a:ext>
                </a:extLst>
              </p14:cNvPr>
              <p14:cNvContentPartPr/>
              <p14:nvPr/>
            </p14:nvContentPartPr>
            <p14:xfrm>
              <a:off x="11694129" y="239686"/>
              <a:ext cx="250920" cy="2122920"/>
            </p14:xfrm>
          </p:contentPart>
        </mc:Choice>
        <mc:Fallback xmlns="">
          <p:pic>
            <p:nvPicPr>
              <p:cNvPr id="67" name="Entrada de lápiz 66">
                <a:extLst>
                  <a:ext uri="{FF2B5EF4-FFF2-40B4-BE49-F238E27FC236}">
                    <a16:creationId xmlns:a16="http://schemas.microsoft.com/office/drawing/2014/main" id="{20D41702-6F02-5ED2-A5B6-2A7FB0F6A7F6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11604489" y="149686"/>
                <a:ext cx="430560" cy="230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68" name="Entrada de lápiz 67">
                <a:extLst>
                  <a:ext uri="{FF2B5EF4-FFF2-40B4-BE49-F238E27FC236}">
                    <a16:creationId xmlns:a16="http://schemas.microsoft.com/office/drawing/2014/main" id="{BEDE202C-D856-A846-6BE8-2D63083343D2}"/>
                  </a:ext>
                </a:extLst>
              </p14:cNvPr>
              <p14:cNvContentPartPr/>
              <p14:nvPr/>
            </p14:nvContentPartPr>
            <p14:xfrm>
              <a:off x="10088889" y="692566"/>
              <a:ext cx="462240" cy="1332360"/>
            </p14:xfrm>
          </p:contentPart>
        </mc:Choice>
        <mc:Fallback xmlns="">
          <p:pic>
            <p:nvPicPr>
              <p:cNvPr id="68" name="Entrada de lápiz 67">
                <a:extLst>
                  <a:ext uri="{FF2B5EF4-FFF2-40B4-BE49-F238E27FC236}">
                    <a16:creationId xmlns:a16="http://schemas.microsoft.com/office/drawing/2014/main" id="{BEDE202C-D856-A846-6BE8-2D63083343D2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9998889" y="602566"/>
                <a:ext cx="641880" cy="151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F5B4ABCA-6F28-D7F5-CDFB-E455449BC762}"/>
                  </a:ext>
                </a:extLst>
              </p14:cNvPr>
              <p14:cNvContentPartPr/>
              <p14:nvPr/>
            </p14:nvContentPartPr>
            <p14:xfrm>
              <a:off x="186369" y="239686"/>
              <a:ext cx="1598760" cy="1980720"/>
            </p14:xfrm>
          </p:contentPart>
        </mc:Choice>
        <mc:Fallback xmlns=""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F5B4ABCA-6F28-D7F5-CDFB-E455449BC762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96389" y="149686"/>
                <a:ext cx="1778360" cy="216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79" name="Entrada de lápiz 78">
                <a:extLst>
                  <a:ext uri="{FF2B5EF4-FFF2-40B4-BE49-F238E27FC236}">
                    <a16:creationId xmlns:a16="http://schemas.microsoft.com/office/drawing/2014/main" id="{4F18480B-052C-F9AC-A474-297B0412E95D}"/>
                  </a:ext>
                </a:extLst>
              </p14:cNvPr>
              <p14:cNvContentPartPr/>
              <p14:nvPr/>
            </p14:nvContentPartPr>
            <p14:xfrm>
              <a:off x="-35751" y="44206"/>
              <a:ext cx="1794240" cy="2131560"/>
            </p14:xfrm>
          </p:contentPart>
        </mc:Choice>
        <mc:Fallback xmlns="">
          <p:pic>
            <p:nvPicPr>
              <p:cNvPr id="79" name="Entrada de lápiz 78">
                <a:extLst>
                  <a:ext uri="{FF2B5EF4-FFF2-40B4-BE49-F238E27FC236}">
                    <a16:creationId xmlns:a16="http://schemas.microsoft.com/office/drawing/2014/main" id="{4F18480B-052C-F9AC-A474-297B0412E95D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-125391" y="-45419"/>
                <a:ext cx="1973880" cy="23111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87" name="Entrada de lápiz 86">
                <a:extLst>
                  <a:ext uri="{FF2B5EF4-FFF2-40B4-BE49-F238E27FC236}">
                    <a16:creationId xmlns:a16="http://schemas.microsoft.com/office/drawing/2014/main" id="{6D4B5B75-E38A-702F-6B0D-F79018DCF672}"/>
                  </a:ext>
                </a:extLst>
              </p14:cNvPr>
              <p14:cNvContentPartPr/>
              <p14:nvPr/>
            </p14:nvContentPartPr>
            <p14:xfrm>
              <a:off x="164049" y="-74"/>
              <a:ext cx="1647720" cy="1207800"/>
            </p14:xfrm>
          </p:contentPart>
        </mc:Choice>
        <mc:Fallback xmlns="">
          <p:pic>
            <p:nvPicPr>
              <p:cNvPr id="87" name="Entrada de lápiz 86">
                <a:extLst>
                  <a:ext uri="{FF2B5EF4-FFF2-40B4-BE49-F238E27FC236}">
                    <a16:creationId xmlns:a16="http://schemas.microsoft.com/office/drawing/2014/main" id="{6D4B5B75-E38A-702F-6B0D-F79018DCF672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74409" y="-90047"/>
                <a:ext cx="1827360" cy="13873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88" name="Entrada de lápiz 87">
                <a:extLst>
                  <a:ext uri="{FF2B5EF4-FFF2-40B4-BE49-F238E27FC236}">
                    <a16:creationId xmlns:a16="http://schemas.microsoft.com/office/drawing/2014/main" id="{CED60C23-3BC1-1A66-6B67-426221FF9B55}"/>
                  </a:ext>
                </a:extLst>
              </p14:cNvPr>
              <p14:cNvContentPartPr/>
              <p14:nvPr/>
            </p14:nvContentPartPr>
            <p14:xfrm>
              <a:off x="142089" y="115126"/>
              <a:ext cx="1430280" cy="1856520"/>
            </p14:xfrm>
          </p:contentPart>
        </mc:Choice>
        <mc:Fallback xmlns="">
          <p:pic>
            <p:nvPicPr>
              <p:cNvPr id="88" name="Entrada de lápiz 87">
                <a:extLst>
                  <a:ext uri="{FF2B5EF4-FFF2-40B4-BE49-F238E27FC236}">
                    <a16:creationId xmlns:a16="http://schemas.microsoft.com/office/drawing/2014/main" id="{CED60C23-3BC1-1A66-6B67-426221FF9B55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52089" y="25486"/>
                <a:ext cx="1609920" cy="203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106" name="Entrada de lápiz 105">
                <a:extLst>
                  <a:ext uri="{FF2B5EF4-FFF2-40B4-BE49-F238E27FC236}">
                    <a16:creationId xmlns:a16="http://schemas.microsoft.com/office/drawing/2014/main" id="{662EE30A-1F35-9590-58E9-58BD94FA20C6}"/>
                  </a:ext>
                </a:extLst>
              </p14:cNvPr>
              <p14:cNvContentPartPr/>
              <p14:nvPr/>
            </p14:nvContentPartPr>
            <p14:xfrm>
              <a:off x="9005289" y="3738886"/>
              <a:ext cx="3686040" cy="3002040"/>
            </p14:xfrm>
          </p:contentPart>
        </mc:Choice>
        <mc:Fallback xmlns="">
          <p:pic>
            <p:nvPicPr>
              <p:cNvPr id="106" name="Entrada de lápiz 105">
                <a:extLst>
                  <a:ext uri="{FF2B5EF4-FFF2-40B4-BE49-F238E27FC236}">
                    <a16:creationId xmlns:a16="http://schemas.microsoft.com/office/drawing/2014/main" id="{662EE30A-1F35-9590-58E9-58BD94FA20C6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8915289" y="3648886"/>
                <a:ext cx="3865680" cy="318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119" name="Entrada de lápiz 118">
                <a:extLst>
                  <a:ext uri="{FF2B5EF4-FFF2-40B4-BE49-F238E27FC236}">
                    <a16:creationId xmlns:a16="http://schemas.microsoft.com/office/drawing/2014/main" id="{24649A63-5D12-E36E-DC49-09B47126C275}"/>
                  </a:ext>
                </a:extLst>
              </p14:cNvPr>
              <p14:cNvContentPartPr/>
              <p14:nvPr/>
            </p14:nvContentPartPr>
            <p14:xfrm>
              <a:off x="8747889" y="5346286"/>
              <a:ext cx="2580120" cy="1492560"/>
            </p14:xfrm>
          </p:contentPart>
        </mc:Choice>
        <mc:Fallback xmlns="">
          <p:pic>
            <p:nvPicPr>
              <p:cNvPr id="119" name="Entrada de lápiz 118">
                <a:extLst>
                  <a:ext uri="{FF2B5EF4-FFF2-40B4-BE49-F238E27FC236}">
                    <a16:creationId xmlns:a16="http://schemas.microsoft.com/office/drawing/2014/main" id="{24649A63-5D12-E36E-DC49-09B47126C275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8657889" y="5256286"/>
                <a:ext cx="2759760" cy="167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120" name="Entrada de lápiz 119">
                <a:extLst>
                  <a:ext uri="{FF2B5EF4-FFF2-40B4-BE49-F238E27FC236}">
                    <a16:creationId xmlns:a16="http://schemas.microsoft.com/office/drawing/2014/main" id="{E7580F43-1865-429F-B50B-D115F0598078}"/>
                  </a:ext>
                </a:extLst>
              </p14:cNvPr>
              <p14:cNvContentPartPr/>
              <p14:nvPr/>
            </p14:nvContentPartPr>
            <p14:xfrm>
              <a:off x="9715929" y="5816806"/>
              <a:ext cx="1359000" cy="551160"/>
            </p14:xfrm>
          </p:contentPart>
        </mc:Choice>
        <mc:Fallback xmlns="">
          <p:pic>
            <p:nvPicPr>
              <p:cNvPr id="120" name="Entrada de lápiz 119">
                <a:extLst>
                  <a:ext uri="{FF2B5EF4-FFF2-40B4-BE49-F238E27FC236}">
                    <a16:creationId xmlns:a16="http://schemas.microsoft.com/office/drawing/2014/main" id="{E7580F43-1865-429F-B50B-D115F0598078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9625929" y="5727166"/>
                <a:ext cx="1538640" cy="73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124" name="Entrada de lápiz 123">
                <a:extLst>
                  <a:ext uri="{FF2B5EF4-FFF2-40B4-BE49-F238E27FC236}">
                    <a16:creationId xmlns:a16="http://schemas.microsoft.com/office/drawing/2014/main" id="{5EB17319-00AD-4D76-289A-A12DFB287694}"/>
                  </a:ext>
                </a:extLst>
              </p14:cNvPr>
              <p14:cNvContentPartPr/>
              <p14:nvPr/>
            </p14:nvContentPartPr>
            <p14:xfrm>
              <a:off x="8792169" y="3925366"/>
              <a:ext cx="3595320" cy="3041640"/>
            </p14:xfrm>
          </p:contentPart>
        </mc:Choice>
        <mc:Fallback xmlns="">
          <p:pic>
            <p:nvPicPr>
              <p:cNvPr id="124" name="Entrada de lápiz 123">
                <a:extLst>
                  <a:ext uri="{FF2B5EF4-FFF2-40B4-BE49-F238E27FC236}">
                    <a16:creationId xmlns:a16="http://schemas.microsoft.com/office/drawing/2014/main" id="{5EB17319-00AD-4D76-289A-A12DFB287694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8702160" y="3835366"/>
                <a:ext cx="3774978" cy="322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128" name="Entrada de lápiz 127">
                <a:extLst>
                  <a:ext uri="{FF2B5EF4-FFF2-40B4-BE49-F238E27FC236}">
                    <a16:creationId xmlns:a16="http://schemas.microsoft.com/office/drawing/2014/main" id="{F20B4962-0B36-7C2A-B7C4-F51210162CBF}"/>
                  </a:ext>
                </a:extLst>
              </p14:cNvPr>
              <p14:cNvContentPartPr/>
              <p14:nvPr/>
            </p14:nvContentPartPr>
            <p14:xfrm>
              <a:off x="8658969" y="5293006"/>
              <a:ext cx="1225800" cy="1501200"/>
            </p14:xfrm>
          </p:contentPart>
        </mc:Choice>
        <mc:Fallback xmlns="">
          <p:pic>
            <p:nvPicPr>
              <p:cNvPr id="128" name="Entrada de lápiz 127">
                <a:extLst>
                  <a:ext uri="{FF2B5EF4-FFF2-40B4-BE49-F238E27FC236}">
                    <a16:creationId xmlns:a16="http://schemas.microsoft.com/office/drawing/2014/main" id="{F20B4962-0B36-7C2A-B7C4-F51210162CBF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8568969" y="5203006"/>
                <a:ext cx="1405440" cy="168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131" name="Entrada de lápiz 130">
                <a:extLst>
                  <a:ext uri="{FF2B5EF4-FFF2-40B4-BE49-F238E27FC236}">
                    <a16:creationId xmlns:a16="http://schemas.microsoft.com/office/drawing/2014/main" id="{C60B660B-8D1F-6210-106B-72E597004193}"/>
                  </a:ext>
                </a:extLst>
              </p14:cNvPr>
              <p14:cNvContentPartPr/>
              <p14:nvPr/>
            </p14:nvContentPartPr>
            <p14:xfrm>
              <a:off x="8587689" y="6349966"/>
              <a:ext cx="400320" cy="488520"/>
            </p14:xfrm>
          </p:contentPart>
        </mc:Choice>
        <mc:Fallback xmlns="">
          <p:pic>
            <p:nvPicPr>
              <p:cNvPr id="131" name="Entrada de lápiz 130">
                <a:extLst>
                  <a:ext uri="{FF2B5EF4-FFF2-40B4-BE49-F238E27FC236}">
                    <a16:creationId xmlns:a16="http://schemas.microsoft.com/office/drawing/2014/main" id="{C60B660B-8D1F-6210-106B-72E597004193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8497968" y="6260032"/>
                <a:ext cx="580122" cy="668028"/>
              </a:xfrm>
              <a:prstGeom prst="rect">
                <a:avLst/>
              </a:prstGeom>
            </p:spPr>
          </p:pic>
        </mc:Fallback>
      </mc:AlternateContent>
      <p:sp>
        <p:nvSpPr>
          <p:cNvPr id="132" name="Nube 131">
            <a:extLst>
              <a:ext uri="{FF2B5EF4-FFF2-40B4-BE49-F238E27FC236}">
                <a16:creationId xmlns:a16="http://schemas.microsoft.com/office/drawing/2014/main" id="{C689DD30-2A1E-4CD0-EDCC-5787D9045F7E}"/>
              </a:ext>
            </a:extLst>
          </p:cNvPr>
          <p:cNvSpPr/>
          <p:nvPr/>
        </p:nvSpPr>
        <p:spPr>
          <a:xfrm>
            <a:off x="2058357" y="1759140"/>
            <a:ext cx="8021892" cy="2716052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7200" b="1" dirty="0"/>
              <a:t>Rubiola</a:t>
            </a:r>
            <a:r>
              <a:rPr lang="es-US" sz="4000" dirty="0"/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66">
            <p14:nvContentPartPr>
              <p14:cNvPr id="2" name="Entrada de lápiz 1">
                <a:extLst>
                  <a:ext uri="{FF2B5EF4-FFF2-40B4-BE49-F238E27FC236}">
                    <a16:creationId xmlns:a16="http://schemas.microsoft.com/office/drawing/2014/main" id="{97F2E77C-1927-3144-89CE-9974E2EEF3E6}"/>
                  </a:ext>
                </a:extLst>
              </p14:cNvPr>
              <p14:cNvContentPartPr/>
              <p14:nvPr/>
            </p14:nvContentPartPr>
            <p14:xfrm>
              <a:off x="7779849" y="5719246"/>
              <a:ext cx="275760" cy="177840"/>
            </p14:xfrm>
          </p:contentPart>
        </mc:Choice>
        <mc:Fallback>
          <p:pic>
            <p:nvPicPr>
              <p:cNvPr id="2" name="Entrada de lápiz 1">
                <a:extLst>
                  <a:ext uri="{FF2B5EF4-FFF2-40B4-BE49-F238E27FC236}">
                    <a16:creationId xmlns:a16="http://schemas.microsoft.com/office/drawing/2014/main" id="{97F2E77C-1927-3144-89CE-9974E2EEF3E6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7770849" y="5710606"/>
                <a:ext cx="293400" cy="19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8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F61A52F2-5DEF-6654-CBEA-3B6D197BADF4}"/>
                  </a:ext>
                </a:extLst>
              </p14:cNvPr>
              <p14:cNvContentPartPr/>
              <p14:nvPr/>
            </p14:nvContentPartPr>
            <p14:xfrm>
              <a:off x="7655289" y="5488486"/>
              <a:ext cx="835200" cy="435600"/>
            </p14:xfrm>
          </p:contentPart>
        </mc:Choice>
        <mc:Fallback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F61A52F2-5DEF-6654-CBEA-3B6D197BADF4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7565649" y="5398486"/>
                <a:ext cx="1014840" cy="61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0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AF485273-1A07-0AA3-2D9F-5973DB58A065}"/>
                  </a:ext>
                </a:extLst>
              </p14:cNvPr>
              <p14:cNvContentPartPr/>
              <p14:nvPr/>
            </p14:nvContentPartPr>
            <p14:xfrm>
              <a:off x="6856089" y="5346286"/>
              <a:ext cx="360" cy="36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AF485273-1A07-0AA3-2D9F-5973DB58A065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6766089" y="525628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7198A602-4229-D29F-6D7E-54F6915D3A02}"/>
                  </a:ext>
                </a:extLst>
              </p14:cNvPr>
              <p14:cNvContentPartPr/>
              <p14:nvPr/>
            </p14:nvContentPartPr>
            <p14:xfrm>
              <a:off x="7522089" y="4591366"/>
              <a:ext cx="533160" cy="48888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7198A602-4229-D29F-6D7E-54F6915D3A02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7432449" y="4501366"/>
                <a:ext cx="712800" cy="66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4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86EC3C5E-E763-5757-F4E5-4B1B9E500CAD}"/>
                  </a:ext>
                </a:extLst>
              </p14:cNvPr>
              <p14:cNvContentPartPr/>
              <p14:nvPr/>
            </p14:nvContentPartPr>
            <p14:xfrm>
              <a:off x="5532729" y="5070886"/>
              <a:ext cx="360" cy="36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86EC3C5E-E763-5757-F4E5-4B1B9E500CAD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5443089" y="498124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9D916BBA-EC03-A18E-DE86-8A8C5537ED87}"/>
                  </a:ext>
                </a:extLst>
              </p14:cNvPr>
              <p14:cNvContentPartPr/>
              <p14:nvPr/>
            </p14:nvContentPartPr>
            <p14:xfrm>
              <a:off x="8836449" y="4902046"/>
              <a:ext cx="360" cy="36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9D916BBA-EC03-A18E-DE86-8A8C5537ED87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8746809" y="481240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729C3172-AB3A-097A-6243-5EC0D2D432ED}"/>
                  </a:ext>
                </a:extLst>
              </p14:cNvPr>
              <p14:cNvContentPartPr/>
              <p14:nvPr/>
            </p14:nvContentPartPr>
            <p14:xfrm>
              <a:off x="6074529" y="4999966"/>
              <a:ext cx="249120" cy="204480"/>
            </p14:xfrm>
          </p:contentPart>
        </mc:Choice>
        <mc:Fallback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729C3172-AB3A-097A-6243-5EC0D2D432ED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5984529" y="4909966"/>
                <a:ext cx="428760" cy="38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8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146B92B1-BE24-1EE7-9012-766447A112B0}"/>
                  </a:ext>
                </a:extLst>
              </p14:cNvPr>
              <p14:cNvContentPartPr/>
              <p14:nvPr/>
            </p14:nvContentPartPr>
            <p14:xfrm>
              <a:off x="4085169" y="4911046"/>
              <a:ext cx="44640" cy="9360"/>
            </p14:xfrm>
          </p:contentPart>
        </mc:Choice>
        <mc:Fallback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146B92B1-BE24-1EE7-9012-766447A112B0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3995169" y="4821406"/>
                <a:ext cx="224280" cy="18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0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9FFD7860-1BDF-AFF5-95F9-6FCF18E34F79}"/>
                  </a:ext>
                </a:extLst>
              </p14:cNvPr>
              <p14:cNvContentPartPr/>
              <p14:nvPr/>
            </p14:nvContentPartPr>
            <p14:xfrm>
              <a:off x="9875769" y="3614326"/>
              <a:ext cx="360" cy="36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9FFD7860-1BDF-AFF5-95F9-6FCF18E34F79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9785769" y="352468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1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A767052F-191B-544D-1E17-6ECB2E529EE3}"/>
                  </a:ext>
                </a:extLst>
              </p14:cNvPr>
              <p14:cNvContentPartPr/>
              <p14:nvPr/>
            </p14:nvContentPartPr>
            <p14:xfrm>
              <a:off x="11252049" y="2575366"/>
              <a:ext cx="151200" cy="151200"/>
            </p14:xfrm>
          </p:contentPart>
        </mc:Choice>
        <mc:Fallback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A767052F-191B-544D-1E17-6ECB2E529EE3}"/>
                  </a:ext>
                </a:extLst>
              </p:cNvPr>
              <p:cNvPicPr/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11162409" y="2485366"/>
                <a:ext cx="330840" cy="33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3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CBA43354-0576-FEB3-8364-911445903DCD}"/>
                  </a:ext>
                </a:extLst>
              </p14:cNvPr>
              <p14:cNvContentPartPr/>
              <p14:nvPr/>
            </p14:nvContentPartPr>
            <p14:xfrm>
              <a:off x="10293009" y="2468806"/>
              <a:ext cx="284400" cy="1252440"/>
            </p14:xfrm>
          </p:contentPart>
        </mc:Choice>
        <mc:Fallback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CBA43354-0576-FEB3-8364-911445903DCD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10203369" y="2378806"/>
                <a:ext cx="464040" cy="143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5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FD6E17B4-A3AC-10D0-5000-84A02C9297B1}"/>
                  </a:ext>
                </a:extLst>
              </p14:cNvPr>
              <p14:cNvContentPartPr/>
              <p14:nvPr/>
            </p14:nvContentPartPr>
            <p14:xfrm>
              <a:off x="11118849" y="3356926"/>
              <a:ext cx="360" cy="360"/>
            </p14:xfrm>
          </p:contentPart>
        </mc:Choice>
        <mc:Fallback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FD6E17B4-A3AC-10D0-5000-84A02C9297B1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11029209" y="326692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6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202C2989-B76C-C199-4CD2-A9AF849712D9}"/>
                  </a:ext>
                </a:extLst>
              </p14:cNvPr>
              <p14:cNvContentPartPr/>
              <p14:nvPr/>
            </p14:nvContentPartPr>
            <p14:xfrm>
              <a:off x="9538089" y="4324966"/>
              <a:ext cx="360" cy="360"/>
            </p14:xfrm>
          </p:contentPart>
        </mc:Choice>
        <mc:Fallback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202C2989-B76C-C199-4CD2-A9AF849712D9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9448449" y="423496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7">
            <p14:nvContentPartPr>
              <p14:cNvPr id="24" name="Entrada de lápiz 23">
                <a:extLst>
                  <a:ext uri="{FF2B5EF4-FFF2-40B4-BE49-F238E27FC236}">
                    <a16:creationId xmlns:a16="http://schemas.microsoft.com/office/drawing/2014/main" id="{129C5F18-719F-1B55-F037-BA24E7CA396D}"/>
                  </a:ext>
                </a:extLst>
              </p14:cNvPr>
              <p14:cNvContentPartPr/>
              <p14:nvPr/>
            </p14:nvContentPartPr>
            <p14:xfrm>
              <a:off x="4857729" y="5701606"/>
              <a:ext cx="1910160" cy="497520"/>
            </p14:xfrm>
          </p:contentPart>
        </mc:Choice>
        <mc:Fallback>
          <p:pic>
            <p:nvPicPr>
              <p:cNvPr id="24" name="Entrada de lápiz 23">
                <a:extLst>
                  <a:ext uri="{FF2B5EF4-FFF2-40B4-BE49-F238E27FC236}">
                    <a16:creationId xmlns:a16="http://schemas.microsoft.com/office/drawing/2014/main" id="{129C5F18-719F-1B55-F037-BA24E7CA396D}"/>
                  </a:ext>
                </a:extLst>
              </p:cNvPr>
              <p:cNvPicPr/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4768072" y="5611671"/>
                <a:ext cx="2089834" cy="6770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9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2D95A5DC-2605-E4DF-10B1-13C395361060}"/>
                  </a:ext>
                </a:extLst>
              </p14:cNvPr>
              <p14:cNvContentPartPr/>
              <p14:nvPr/>
            </p14:nvContentPartPr>
            <p14:xfrm>
              <a:off x="3106329" y="4191766"/>
              <a:ext cx="721440" cy="479880"/>
            </p14:xfrm>
          </p:contentPart>
        </mc:Choice>
        <mc:Fallback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2D95A5DC-2605-E4DF-10B1-13C395361060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3016689" y="4101766"/>
                <a:ext cx="901080" cy="65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1">
            <p14:nvContentPartPr>
              <p14:cNvPr id="33" name="Entrada de lápiz 32">
                <a:extLst>
                  <a:ext uri="{FF2B5EF4-FFF2-40B4-BE49-F238E27FC236}">
                    <a16:creationId xmlns:a16="http://schemas.microsoft.com/office/drawing/2014/main" id="{54FCCAE9-5E2C-D19A-F7BC-FE6DCBB008F5}"/>
                  </a:ext>
                </a:extLst>
              </p14:cNvPr>
              <p14:cNvContentPartPr/>
              <p14:nvPr/>
            </p14:nvContentPartPr>
            <p14:xfrm>
              <a:off x="4333929" y="4893406"/>
              <a:ext cx="657720" cy="1536840"/>
            </p14:xfrm>
          </p:contentPart>
        </mc:Choice>
        <mc:Fallback>
          <p:pic>
            <p:nvPicPr>
              <p:cNvPr id="33" name="Entrada de lápiz 32">
                <a:extLst>
                  <a:ext uri="{FF2B5EF4-FFF2-40B4-BE49-F238E27FC236}">
                    <a16:creationId xmlns:a16="http://schemas.microsoft.com/office/drawing/2014/main" id="{54FCCAE9-5E2C-D19A-F7BC-FE6DCBB008F5}"/>
                  </a:ext>
                </a:extLst>
              </p:cNvPr>
              <p:cNvPicPr/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4243929" y="4803406"/>
                <a:ext cx="837360" cy="171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3">
            <p14:nvContentPartPr>
              <p14:cNvPr id="34" name="Entrada de lápiz 33">
                <a:extLst>
                  <a:ext uri="{FF2B5EF4-FFF2-40B4-BE49-F238E27FC236}">
                    <a16:creationId xmlns:a16="http://schemas.microsoft.com/office/drawing/2014/main" id="{ED028565-9D96-F105-C7A1-6251061B87D5}"/>
                  </a:ext>
                </a:extLst>
              </p14:cNvPr>
              <p14:cNvContentPartPr/>
              <p14:nvPr/>
            </p14:nvContentPartPr>
            <p14:xfrm>
              <a:off x="7459809" y="6252046"/>
              <a:ext cx="360" cy="360"/>
            </p14:xfrm>
          </p:contentPart>
        </mc:Choice>
        <mc:Fallback>
          <p:pic>
            <p:nvPicPr>
              <p:cNvPr id="34" name="Entrada de lápiz 33">
                <a:extLst>
                  <a:ext uri="{FF2B5EF4-FFF2-40B4-BE49-F238E27FC236}">
                    <a16:creationId xmlns:a16="http://schemas.microsoft.com/office/drawing/2014/main" id="{ED028565-9D96-F105-C7A1-6251061B87D5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7370169" y="616240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4">
            <p14:nvContentPartPr>
              <p14:cNvPr id="36" name="Entrada de lápiz 35">
                <a:extLst>
                  <a:ext uri="{FF2B5EF4-FFF2-40B4-BE49-F238E27FC236}">
                    <a16:creationId xmlns:a16="http://schemas.microsoft.com/office/drawing/2014/main" id="{227A0095-50D1-274E-137C-0F79E07AE5EB}"/>
                  </a:ext>
                </a:extLst>
              </p14:cNvPr>
              <p14:cNvContentPartPr/>
              <p14:nvPr/>
            </p14:nvContentPartPr>
            <p14:xfrm>
              <a:off x="5319609" y="4795486"/>
              <a:ext cx="360" cy="360"/>
            </p14:xfrm>
          </p:contentPart>
        </mc:Choice>
        <mc:Fallback>
          <p:pic>
            <p:nvPicPr>
              <p:cNvPr id="36" name="Entrada de lápiz 35">
                <a:extLst>
                  <a:ext uri="{FF2B5EF4-FFF2-40B4-BE49-F238E27FC236}">
                    <a16:creationId xmlns:a16="http://schemas.microsoft.com/office/drawing/2014/main" id="{227A0095-50D1-274E-137C-0F79E07AE5EB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5229609" y="470584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6">
            <p14:nvContentPartPr>
              <p14:cNvPr id="38" name="Entrada de lápiz 37">
                <a:extLst>
                  <a:ext uri="{FF2B5EF4-FFF2-40B4-BE49-F238E27FC236}">
                    <a16:creationId xmlns:a16="http://schemas.microsoft.com/office/drawing/2014/main" id="{F386F442-115A-36FA-E156-F701D5327984}"/>
                  </a:ext>
                </a:extLst>
              </p14:cNvPr>
              <p14:cNvContentPartPr/>
              <p14:nvPr/>
            </p14:nvContentPartPr>
            <p14:xfrm>
              <a:off x="5497089" y="6376606"/>
              <a:ext cx="360" cy="360"/>
            </p14:xfrm>
          </p:contentPart>
        </mc:Choice>
        <mc:Fallback>
          <p:pic>
            <p:nvPicPr>
              <p:cNvPr id="38" name="Entrada de lápiz 37">
                <a:extLst>
                  <a:ext uri="{FF2B5EF4-FFF2-40B4-BE49-F238E27FC236}">
                    <a16:creationId xmlns:a16="http://schemas.microsoft.com/office/drawing/2014/main" id="{F386F442-115A-36FA-E156-F701D5327984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5407449" y="628660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7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664A3F01-3E2B-D02A-291F-D100891AE8F9}"/>
                  </a:ext>
                </a:extLst>
              </p14:cNvPr>
              <p14:cNvContentPartPr/>
              <p14:nvPr/>
            </p14:nvContentPartPr>
            <p14:xfrm>
              <a:off x="5168769" y="5417206"/>
              <a:ext cx="826200" cy="364320"/>
            </p14:xfrm>
          </p:contentPart>
        </mc:Choice>
        <mc:Fallback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664A3F01-3E2B-D02A-291F-D100891AE8F9}"/>
                  </a:ext>
                </a:extLst>
              </p:cNvPr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5078769" y="5327566"/>
                <a:ext cx="1005840" cy="54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9">
            <p14:nvContentPartPr>
              <p14:cNvPr id="42" name="Entrada de lápiz 41">
                <a:extLst>
                  <a:ext uri="{FF2B5EF4-FFF2-40B4-BE49-F238E27FC236}">
                    <a16:creationId xmlns:a16="http://schemas.microsoft.com/office/drawing/2014/main" id="{17827224-E417-42DC-D056-BA3AAC30F3E6}"/>
                  </a:ext>
                </a:extLst>
              </p14:cNvPr>
              <p14:cNvContentPartPr/>
              <p14:nvPr/>
            </p14:nvContentPartPr>
            <p14:xfrm>
              <a:off x="9031929" y="5177446"/>
              <a:ext cx="408960" cy="195840"/>
            </p14:xfrm>
          </p:contentPart>
        </mc:Choice>
        <mc:Fallback>
          <p:pic>
            <p:nvPicPr>
              <p:cNvPr id="42" name="Entrada de lápiz 41">
                <a:extLst>
                  <a:ext uri="{FF2B5EF4-FFF2-40B4-BE49-F238E27FC236}">
                    <a16:creationId xmlns:a16="http://schemas.microsoft.com/office/drawing/2014/main" id="{17827224-E417-42DC-D056-BA3AAC30F3E6}"/>
                  </a:ext>
                </a:extLst>
              </p:cNvPr>
              <p:cNvPicPr/>
              <p:nvPr/>
            </p:nvPicPr>
            <p:blipFill>
              <a:blip r:embed="rId100"/>
              <a:stretch>
                <a:fillRect/>
              </a:stretch>
            </p:blipFill>
            <p:spPr>
              <a:xfrm>
                <a:off x="8941929" y="5087806"/>
                <a:ext cx="588600" cy="37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1">
            <p14:nvContentPartPr>
              <p14:cNvPr id="44" name="Entrada de lápiz 43">
                <a:extLst>
                  <a:ext uri="{FF2B5EF4-FFF2-40B4-BE49-F238E27FC236}">
                    <a16:creationId xmlns:a16="http://schemas.microsoft.com/office/drawing/2014/main" id="{847E0653-A57A-805D-C462-9FA3A8D49496}"/>
                  </a:ext>
                </a:extLst>
              </p14:cNvPr>
              <p14:cNvContentPartPr/>
              <p14:nvPr/>
            </p14:nvContentPartPr>
            <p14:xfrm>
              <a:off x="8561049" y="4680286"/>
              <a:ext cx="360" cy="360"/>
            </p14:xfrm>
          </p:contentPart>
        </mc:Choice>
        <mc:Fallback>
          <p:pic>
            <p:nvPicPr>
              <p:cNvPr id="44" name="Entrada de lápiz 43">
                <a:extLst>
                  <a:ext uri="{FF2B5EF4-FFF2-40B4-BE49-F238E27FC236}">
                    <a16:creationId xmlns:a16="http://schemas.microsoft.com/office/drawing/2014/main" id="{847E0653-A57A-805D-C462-9FA3A8D49496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8471409" y="459028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2">
            <p14:nvContentPartPr>
              <p14:cNvPr id="46" name="Entrada de lápiz 45">
                <a:extLst>
                  <a:ext uri="{FF2B5EF4-FFF2-40B4-BE49-F238E27FC236}">
                    <a16:creationId xmlns:a16="http://schemas.microsoft.com/office/drawing/2014/main" id="{DCDFF495-1B4B-5961-65DB-096A19C9AE05}"/>
                  </a:ext>
                </a:extLst>
              </p14:cNvPr>
              <p14:cNvContentPartPr/>
              <p14:nvPr/>
            </p14:nvContentPartPr>
            <p14:xfrm>
              <a:off x="6820449" y="5124166"/>
              <a:ext cx="360" cy="360"/>
            </p14:xfrm>
          </p:contentPart>
        </mc:Choice>
        <mc:Fallback>
          <p:pic>
            <p:nvPicPr>
              <p:cNvPr id="46" name="Entrada de lápiz 45">
                <a:extLst>
                  <a:ext uri="{FF2B5EF4-FFF2-40B4-BE49-F238E27FC236}">
                    <a16:creationId xmlns:a16="http://schemas.microsoft.com/office/drawing/2014/main" id="{DCDFF495-1B4B-5961-65DB-096A19C9AE05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6730809" y="503452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3">
            <p14:nvContentPartPr>
              <p14:cNvPr id="47" name="Entrada de lápiz 46">
                <a:extLst>
                  <a:ext uri="{FF2B5EF4-FFF2-40B4-BE49-F238E27FC236}">
                    <a16:creationId xmlns:a16="http://schemas.microsoft.com/office/drawing/2014/main" id="{5E4B75F3-F69E-AD8F-95A7-1D0A753F432E}"/>
                  </a:ext>
                </a:extLst>
              </p14:cNvPr>
              <p14:cNvContentPartPr/>
              <p14:nvPr/>
            </p14:nvContentPartPr>
            <p14:xfrm>
              <a:off x="6891729" y="6092206"/>
              <a:ext cx="360" cy="360"/>
            </p14:xfrm>
          </p:contentPart>
        </mc:Choice>
        <mc:Fallback>
          <p:pic>
            <p:nvPicPr>
              <p:cNvPr id="47" name="Entrada de lápiz 46">
                <a:extLst>
                  <a:ext uri="{FF2B5EF4-FFF2-40B4-BE49-F238E27FC236}">
                    <a16:creationId xmlns:a16="http://schemas.microsoft.com/office/drawing/2014/main" id="{5E4B75F3-F69E-AD8F-95A7-1D0A753F432E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6801729" y="600256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4">
            <p14:nvContentPartPr>
              <p14:cNvPr id="49" name="Entrada de lápiz 48">
                <a:extLst>
                  <a:ext uri="{FF2B5EF4-FFF2-40B4-BE49-F238E27FC236}">
                    <a16:creationId xmlns:a16="http://schemas.microsoft.com/office/drawing/2014/main" id="{D5B571F7-585E-47A4-558A-BA36FF3D9CEB}"/>
                  </a:ext>
                </a:extLst>
              </p14:cNvPr>
              <p14:cNvContentPartPr/>
              <p14:nvPr/>
            </p14:nvContentPartPr>
            <p14:xfrm>
              <a:off x="6616329" y="5648326"/>
              <a:ext cx="360" cy="360"/>
            </p14:xfrm>
          </p:contentPart>
        </mc:Choice>
        <mc:Fallback>
          <p:pic>
            <p:nvPicPr>
              <p:cNvPr id="49" name="Entrada de lápiz 48">
                <a:extLst>
                  <a:ext uri="{FF2B5EF4-FFF2-40B4-BE49-F238E27FC236}">
                    <a16:creationId xmlns:a16="http://schemas.microsoft.com/office/drawing/2014/main" id="{D5B571F7-585E-47A4-558A-BA36FF3D9CEB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6526329" y="555832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5">
            <p14:nvContentPartPr>
              <p14:cNvPr id="50" name="Entrada de lápiz 49">
                <a:extLst>
                  <a:ext uri="{FF2B5EF4-FFF2-40B4-BE49-F238E27FC236}">
                    <a16:creationId xmlns:a16="http://schemas.microsoft.com/office/drawing/2014/main" id="{75922C5F-6137-E776-B25D-8ABC9A68A473}"/>
                  </a:ext>
                </a:extLst>
              </p14:cNvPr>
              <p14:cNvContentPartPr/>
              <p14:nvPr/>
            </p14:nvContentPartPr>
            <p14:xfrm>
              <a:off x="7158129" y="4768846"/>
              <a:ext cx="879480" cy="915120"/>
            </p14:xfrm>
          </p:contentPart>
        </mc:Choice>
        <mc:Fallback>
          <p:pic>
            <p:nvPicPr>
              <p:cNvPr id="50" name="Entrada de lápiz 49">
                <a:extLst>
                  <a:ext uri="{FF2B5EF4-FFF2-40B4-BE49-F238E27FC236}">
                    <a16:creationId xmlns:a16="http://schemas.microsoft.com/office/drawing/2014/main" id="{75922C5F-6137-E776-B25D-8ABC9A68A473}"/>
                  </a:ext>
                </a:extLst>
              </p:cNvPr>
              <p:cNvPicPr/>
              <p:nvPr/>
            </p:nvPicPr>
            <p:blipFill>
              <a:blip r:embed="rId106"/>
              <a:stretch>
                <a:fillRect/>
              </a:stretch>
            </p:blipFill>
            <p:spPr>
              <a:xfrm>
                <a:off x="7068129" y="4679206"/>
                <a:ext cx="1059120" cy="109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7">
            <p14:nvContentPartPr>
              <p14:cNvPr id="52" name="Entrada de lápiz 51">
                <a:extLst>
                  <a:ext uri="{FF2B5EF4-FFF2-40B4-BE49-F238E27FC236}">
                    <a16:creationId xmlns:a16="http://schemas.microsoft.com/office/drawing/2014/main" id="{94F662D8-F1C7-1E44-19D2-B3DEE6F72EF4}"/>
                  </a:ext>
                </a:extLst>
              </p14:cNvPr>
              <p14:cNvContentPartPr/>
              <p14:nvPr/>
            </p14:nvContentPartPr>
            <p14:xfrm>
              <a:off x="9085209" y="3729886"/>
              <a:ext cx="133560" cy="737640"/>
            </p14:xfrm>
          </p:contentPart>
        </mc:Choice>
        <mc:Fallback>
          <p:pic>
            <p:nvPicPr>
              <p:cNvPr id="52" name="Entrada de lápiz 51">
                <a:extLst>
                  <a:ext uri="{FF2B5EF4-FFF2-40B4-BE49-F238E27FC236}">
                    <a16:creationId xmlns:a16="http://schemas.microsoft.com/office/drawing/2014/main" id="{94F662D8-F1C7-1E44-19D2-B3DEE6F72EF4}"/>
                  </a:ext>
                </a:extLst>
              </p:cNvPr>
              <p:cNvPicPr/>
              <p:nvPr/>
            </p:nvPicPr>
            <p:blipFill>
              <a:blip r:embed="rId108"/>
              <a:stretch>
                <a:fillRect/>
              </a:stretch>
            </p:blipFill>
            <p:spPr>
              <a:xfrm>
                <a:off x="8995209" y="3640246"/>
                <a:ext cx="313200" cy="91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9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3F32AF90-861E-6A96-4DD2-7DE02EA19187}"/>
                  </a:ext>
                </a:extLst>
              </p14:cNvPr>
              <p14:cNvContentPartPr/>
              <p14:nvPr/>
            </p14:nvContentPartPr>
            <p14:xfrm>
              <a:off x="9618009" y="4680286"/>
              <a:ext cx="360" cy="360"/>
            </p14:xfrm>
          </p:contentPart>
        </mc:Choice>
        <mc:Fallback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3F32AF90-861E-6A96-4DD2-7DE02EA19187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9528369" y="459028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0">
            <p14:nvContentPartPr>
              <p14:cNvPr id="55" name="Entrada de lápiz 54">
                <a:extLst>
                  <a:ext uri="{FF2B5EF4-FFF2-40B4-BE49-F238E27FC236}">
                    <a16:creationId xmlns:a16="http://schemas.microsoft.com/office/drawing/2014/main" id="{07F4520A-9239-1458-B6B9-97195A6E5417}"/>
                  </a:ext>
                </a:extLst>
              </p14:cNvPr>
              <p14:cNvContentPartPr/>
              <p14:nvPr/>
            </p14:nvContentPartPr>
            <p14:xfrm>
              <a:off x="8587689" y="4245046"/>
              <a:ext cx="360" cy="360"/>
            </p14:xfrm>
          </p:contentPart>
        </mc:Choice>
        <mc:Fallback>
          <p:pic>
            <p:nvPicPr>
              <p:cNvPr id="55" name="Entrada de lápiz 54">
                <a:extLst>
                  <a:ext uri="{FF2B5EF4-FFF2-40B4-BE49-F238E27FC236}">
                    <a16:creationId xmlns:a16="http://schemas.microsoft.com/office/drawing/2014/main" id="{07F4520A-9239-1458-B6B9-97195A6E5417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8498049" y="415504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1">
            <p14:nvContentPartPr>
              <p14:cNvPr id="56" name="Entrada de lápiz 55">
                <a:extLst>
                  <a:ext uri="{FF2B5EF4-FFF2-40B4-BE49-F238E27FC236}">
                    <a16:creationId xmlns:a16="http://schemas.microsoft.com/office/drawing/2014/main" id="{949E59B2-2436-A459-0ACE-5A3468C91C05}"/>
                  </a:ext>
                </a:extLst>
              </p14:cNvPr>
              <p14:cNvContentPartPr/>
              <p14:nvPr/>
            </p14:nvContentPartPr>
            <p14:xfrm>
              <a:off x="9757689" y="4093846"/>
              <a:ext cx="11880" cy="360"/>
            </p14:xfrm>
          </p:contentPart>
        </mc:Choice>
        <mc:Fallback>
          <p:pic>
            <p:nvPicPr>
              <p:cNvPr id="56" name="Entrada de lápiz 55">
                <a:extLst>
                  <a:ext uri="{FF2B5EF4-FFF2-40B4-BE49-F238E27FC236}">
                    <a16:creationId xmlns:a16="http://schemas.microsoft.com/office/drawing/2014/main" id="{949E59B2-2436-A459-0ACE-5A3468C91C05}"/>
                  </a:ext>
                </a:extLst>
              </p:cNvPr>
              <p:cNvPicPr/>
              <p:nvPr/>
            </p:nvPicPr>
            <p:blipFill>
              <a:blip r:embed="rId112"/>
              <a:stretch>
                <a:fillRect/>
              </a:stretch>
            </p:blipFill>
            <p:spPr>
              <a:xfrm>
                <a:off x="9667689" y="4004206"/>
                <a:ext cx="19152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3">
            <p14:nvContentPartPr>
              <p14:cNvPr id="59" name="Entrada de lápiz 58">
                <a:extLst>
                  <a:ext uri="{FF2B5EF4-FFF2-40B4-BE49-F238E27FC236}">
                    <a16:creationId xmlns:a16="http://schemas.microsoft.com/office/drawing/2014/main" id="{D7CF96AF-2A87-35B0-794C-2950E70BE0D1}"/>
                  </a:ext>
                </a:extLst>
              </p14:cNvPr>
              <p14:cNvContentPartPr/>
              <p14:nvPr/>
            </p14:nvContentPartPr>
            <p14:xfrm>
              <a:off x="7913049" y="4333966"/>
              <a:ext cx="177840" cy="470880"/>
            </p14:xfrm>
          </p:contentPart>
        </mc:Choice>
        <mc:Fallback>
          <p:pic>
            <p:nvPicPr>
              <p:cNvPr id="59" name="Entrada de lápiz 58">
                <a:extLst>
                  <a:ext uri="{FF2B5EF4-FFF2-40B4-BE49-F238E27FC236}">
                    <a16:creationId xmlns:a16="http://schemas.microsoft.com/office/drawing/2014/main" id="{D7CF96AF-2A87-35B0-794C-2950E70BE0D1}"/>
                  </a:ext>
                </a:extLst>
              </p:cNvPr>
              <p:cNvPicPr/>
              <p:nvPr/>
            </p:nvPicPr>
            <p:blipFill>
              <a:blip r:embed="rId114"/>
              <a:stretch>
                <a:fillRect/>
              </a:stretch>
            </p:blipFill>
            <p:spPr>
              <a:xfrm>
                <a:off x="7823049" y="4243966"/>
                <a:ext cx="357480" cy="65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5">
            <p14:nvContentPartPr>
              <p14:cNvPr id="60" name="Entrada de lápiz 59">
                <a:extLst>
                  <a:ext uri="{FF2B5EF4-FFF2-40B4-BE49-F238E27FC236}">
                    <a16:creationId xmlns:a16="http://schemas.microsoft.com/office/drawing/2014/main" id="{184B4BB2-3E34-5C9E-97AC-C53D18E965E5}"/>
                  </a:ext>
                </a:extLst>
              </p14:cNvPr>
              <p14:cNvContentPartPr/>
              <p14:nvPr/>
            </p14:nvContentPartPr>
            <p14:xfrm>
              <a:off x="7966329" y="6278686"/>
              <a:ext cx="515520" cy="355680"/>
            </p14:xfrm>
          </p:contentPart>
        </mc:Choice>
        <mc:Fallback>
          <p:pic>
            <p:nvPicPr>
              <p:cNvPr id="60" name="Entrada de lápiz 59">
                <a:extLst>
                  <a:ext uri="{FF2B5EF4-FFF2-40B4-BE49-F238E27FC236}">
                    <a16:creationId xmlns:a16="http://schemas.microsoft.com/office/drawing/2014/main" id="{184B4BB2-3E34-5C9E-97AC-C53D18E965E5}"/>
                  </a:ext>
                </a:extLst>
              </p:cNvPr>
              <p:cNvPicPr/>
              <p:nvPr/>
            </p:nvPicPr>
            <p:blipFill>
              <a:blip r:embed="rId116"/>
              <a:stretch>
                <a:fillRect/>
              </a:stretch>
            </p:blipFill>
            <p:spPr>
              <a:xfrm>
                <a:off x="7876329" y="6189046"/>
                <a:ext cx="695160" cy="53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7">
            <p14:nvContentPartPr>
              <p14:cNvPr id="61" name="Entrada de lápiz 60">
                <a:extLst>
                  <a:ext uri="{FF2B5EF4-FFF2-40B4-BE49-F238E27FC236}">
                    <a16:creationId xmlns:a16="http://schemas.microsoft.com/office/drawing/2014/main" id="{BC645551-272A-0B50-72BE-B2B17AE1C73D}"/>
                  </a:ext>
                </a:extLst>
              </p14:cNvPr>
              <p14:cNvContentPartPr/>
              <p14:nvPr/>
            </p14:nvContentPartPr>
            <p14:xfrm>
              <a:off x="6456489" y="6491806"/>
              <a:ext cx="604440" cy="142560"/>
            </p14:xfrm>
          </p:contentPart>
        </mc:Choice>
        <mc:Fallback>
          <p:pic>
            <p:nvPicPr>
              <p:cNvPr id="61" name="Entrada de lápiz 60">
                <a:extLst>
                  <a:ext uri="{FF2B5EF4-FFF2-40B4-BE49-F238E27FC236}">
                    <a16:creationId xmlns:a16="http://schemas.microsoft.com/office/drawing/2014/main" id="{BC645551-272A-0B50-72BE-B2B17AE1C73D}"/>
                  </a:ext>
                </a:extLst>
              </p:cNvPr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6366489" y="6402166"/>
                <a:ext cx="784080" cy="32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9">
            <p14:nvContentPartPr>
              <p14:cNvPr id="62" name="Entrada de lápiz 61">
                <a:extLst>
                  <a:ext uri="{FF2B5EF4-FFF2-40B4-BE49-F238E27FC236}">
                    <a16:creationId xmlns:a16="http://schemas.microsoft.com/office/drawing/2014/main" id="{DFEA403D-5CD7-4070-E230-339B493A24DF}"/>
                  </a:ext>
                </a:extLst>
              </p14:cNvPr>
              <p14:cNvContentPartPr/>
              <p14:nvPr/>
            </p14:nvContentPartPr>
            <p14:xfrm>
              <a:off x="6074529" y="6776206"/>
              <a:ext cx="360" cy="360"/>
            </p14:xfrm>
          </p:contentPart>
        </mc:Choice>
        <mc:Fallback>
          <p:pic>
            <p:nvPicPr>
              <p:cNvPr id="62" name="Entrada de lápiz 61">
                <a:extLst>
                  <a:ext uri="{FF2B5EF4-FFF2-40B4-BE49-F238E27FC236}">
                    <a16:creationId xmlns:a16="http://schemas.microsoft.com/office/drawing/2014/main" id="{DFEA403D-5CD7-4070-E230-339B493A24DF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5984529" y="668620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0">
            <p14:nvContentPartPr>
              <p14:cNvPr id="69" name="Entrada de lápiz 68">
                <a:extLst>
                  <a:ext uri="{FF2B5EF4-FFF2-40B4-BE49-F238E27FC236}">
                    <a16:creationId xmlns:a16="http://schemas.microsoft.com/office/drawing/2014/main" id="{1D2A236D-FB89-37E0-C6D0-C98AD2E0D16B}"/>
                  </a:ext>
                </a:extLst>
              </p14:cNvPr>
              <p14:cNvContentPartPr/>
              <p14:nvPr/>
            </p14:nvContentPartPr>
            <p14:xfrm>
              <a:off x="7415529" y="6696286"/>
              <a:ext cx="360" cy="360"/>
            </p14:xfrm>
          </p:contentPart>
        </mc:Choice>
        <mc:Fallback>
          <p:pic>
            <p:nvPicPr>
              <p:cNvPr id="69" name="Entrada de lápiz 68">
                <a:extLst>
                  <a:ext uri="{FF2B5EF4-FFF2-40B4-BE49-F238E27FC236}">
                    <a16:creationId xmlns:a16="http://schemas.microsoft.com/office/drawing/2014/main" id="{1D2A236D-FB89-37E0-C6D0-C98AD2E0D16B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7325889" y="660628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1">
            <p14:nvContentPartPr>
              <p14:cNvPr id="70" name="Entrada de lápiz 69">
                <a:extLst>
                  <a:ext uri="{FF2B5EF4-FFF2-40B4-BE49-F238E27FC236}">
                    <a16:creationId xmlns:a16="http://schemas.microsoft.com/office/drawing/2014/main" id="{B0C13A5C-5AA9-2474-05DC-6A92B17656E0}"/>
                  </a:ext>
                </a:extLst>
              </p14:cNvPr>
              <p14:cNvContentPartPr/>
              <p14:nvPr/>
            </p14:nvContentPartPr>
            <p14:xfrm>
              <a:off x="5106489" y="6669646"/>
              <a:ext cx="360" cy="360"/>
            </p14:xfrm>
          </p:contentPart>
        </mc:Choice>
        <mc:Fallback>
          <p:pic>
            <p:nvPicPr>
              <p:cNvPr id="70" name="Entrada de lápiz 69">
                <a:extLst>
                  <a:ext uri="{FF2B5EF4-FFF2-40B4-BE49-F238E27FC236}">
                    <a16:creationId xmlns:a16="http://schemas.microsoft.com/office/drawing/2014/main" id="{B0C13A5C-5AA9-2474-05DC-6A92B17656E0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5016489" y="657964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2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7C2545C0-F893-D686-D3A1-831BEA230F40}"/>
                  </a:ext>
                </a:extLst>
              </p14:cNvPr>
              <p14:cNvContentPartPr/>
              <p14:nvPr/>
            </p14:nvContentPartPr>
            <p14:xfrm>
              <a:off x="3792129" y="5035246"/>
              <a:ext cx="355680" cy="728640"/>
            </p14:xfrm>
          </p:contentPart>
        </mc:Choice>
        <mc:Fallback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7C2545C0-F893-D686-D3A1-831BEA230F40}"/>
                  </a:ext>
                </a:extLst>
              </p:cNvPr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3702129" y="4945606"/>
                <a:ext cx="535320" cy="90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4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58FAAF3E-E939-B274-83E9-8B9DF8609746}"/>
                  </a:ext>
                </a:extLst>
              </p14:cNvPr>
              <p14:cNvContentPartPr/>
              <p14:nvPr/>
            </p14:nvContentPartPr>
            <p14:xfrm>
              <a:off x="4198569" y="4600366"/>
              <a:ext cx="20160" cy="11880"/>
            </p14:xfrm>
          </p:contentPart>
        </mc:Choice>
        <mc:Fallback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58FAAF3E-E939-B274-83E9-8B9DF8609746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4108569" y="4510366"/>
                <a:ext cx="199800" cy="19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6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14E3B59C-1F5E-29CD-461F-6841E21AD6D8}"/>
                  </a:ext>
                </a:extLst>
              </p14:cNvPr>
              <p14:cNvContentPartPr/>
              <p14:nvPr/>
            </p14:nvContentPartPr>
            <p14:xfrm>
              <a:off x="3276969" y="4458166"/>
              <a:ext cx="115920" cy="71280"/>
            </p14:xfrm>
          </p:contentPart>
        </mc:Choice>
        <mc:Fallback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14E3B59C-1F5E-29CD-461F-6841E21AD6D8}"/>
                  </a:ext>
                </a:extLst>
              </p:cNvPr>
              <p:cNvPicPr/>
              <p:nvPr/>
            </p:nvPicPr>
            <p:blipFill>
              <a:blip r:embed="rId127"/>
              <a:stretch>
                <a:fillRect/>
              </a:stretch>
            </p:blipFill>
            <p:spPr>
              <a:xfrm>
                <a:off x="3186969" y="4368166"/>
                <a:ext cx="295560" cy="25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8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57422158-1533-0976-6AF8-5D061832FF69}"/>
                  </a:ext>
                </a:extLst>
              </p14:cNvPr>
              <p14:cNvContentPartPr/>
              <p14:nvPr/>
            </p14:nvContentPartPr>
            <p14:xfrm>
              <a:off x="4591329" y="4644646"/>
              <a:ext cx="311400" cy="888480"/>
            </p14:xfrm>
          </p:contentPart>
        </mc:Choice>
        <mc:Fallback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57422158-1533-0976-6AF8-5D061832FF69}"/>
                  </a:ext>
                </a:extLst>
              </p:cNvPr>
              <p:cNvPicPr/>
              <p:nvPr/>
            </p:nvPicPr>
            <p:blipFill>
              <a:blip r:embed="rId129"/>
              <a:stretch>
                <a:fillRect/>
              </a:stretch>
            </p:blipFill>
            <p:spPr>
              <a:xfrm>
                <a:off x="4501585" y="4555006"/>
                <a:ext cx="491248" cy="106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0">
            <p14:nvContentPartPr>
              <p14:cNvPr id="80" name="Entrada de lápiz 79">
                <a:extLst>
                  <a:ext uri="{FF2B5EF4-FFF2-40B4-BE49-F238E27FC236}">
                    <a16:creationId xmlns:a16="http://schemas.microsoft.com/office/drawing/2014/main" id="{FE7EAA1B-F934-D9DE-DF1E-CA2F8C9F51FA}"/>
                  </a:ext>
                </a:extLst>
              </p14:cNvPr>
              <p14:cNvContentPartPr/>
              <p14:nvPr/>
            </p14:nvContentPartPr>
            <p14:xfrm>
              <a:off x="6127809" y="4653646"/>
              <a:ext cx="360" cy="360"/>
            </p14:xfrm>
          </p:contentPart>
        </mc:Choice>
        <mc:Fallback>
          <p:pic>
            <p:nvPicPr>
              <p:cNvPr id="80" name="Entrada de lápiz 79">
                <a:extLst>
                  <a:ext uri="{FF2B5EF4-FFF2-40B4-BE49-F238E27FC236}">
                    <a16:creationId xmlns:a16="http://schemas.microsoft.com/office/drawing/2014/main" id="{FE7EAA1B-F934-D9DE-DF1E-CA2F8C9F51FA}"/>
                  </a:ext>
                </a:extLst>
              </p:cNvPr>
              <p:cNvPicPr/>
              <p:nvPr/>
            </p:nvPicPr>
            <p:blipFill>
              <a:blip r:embed="rId131"/>
              <a:stretch>
                <a:fillRect/>
              </a:stretch>
            </p:blipFill>
            <p:spPr>
              <a:xfrm>
                <a:off x="6037809" y="456364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2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id="{D3BD8B78-B115-40D5-D1E6-57C8C5601A03}"/>
                  </a:ext>
                </a:extLst>
              </p14:cNvPr>
              <p14:cNvContentPartPr/>
              <p14:nvPr/>
            </p14:nvContentPartPr>
            <p14:xfrm>
              <a:off x="5097489" y="5692606"/>
              <a:ext cx="284400" cy="462240"/>
            </p14:xfrm>
          </p:contentPart>
        </mc:Choice>
        <mc:Fallback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D3BD8B78-B115-40D5-D1E6-57C8C5601A03}"/>
                  </a:ext>
                </a:extLst>
              </p:cNvPr>
              <p:cNvPicPr/>
              <p:nvPr/>
            </p:nvPicPr>
            <p:blipFill>
              <a:blip r:embed="rId133"/>
              <a:stretch>
                <a:fillRect/>
              </a:stretch>
            </p:blipFill>
            <p:spPr>
              <a:xfrm>
                <a:off x="5007849" y="5602966"/>
                <a:ext cx="464040" cy="64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4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54F7A26F-6FED-8337-59C7-545FFA4265BD}"/>
                  </a:ext>
                </a:extLst>
              </p14:cNvPr>
              <p14:cNvContentPartPr/>
              <p14:nvPr/>
            </p14:nvContentPartPr>
            <p14:xfrm>
              <a:off x="5790129" y="5168806"/>
              <a:ext cx="1004040" cy="728640"/>
            </p14:xfrm>
          </p:contentPart>
        </mc:Choice>
        <mc:Fallback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54F7A26F-6FED-8337-59C7-545FFA4265BD}"/>
                  </a:ext>
                </a:extLst>
              </p:cNvPr>
              <p:cNvPicPr/>
              <p:nvPr/>
            </p:nvPicPr>
            <p:blipFill>
              <a:blip r:embed="rId135"/>
              <a:stretch>
                <a:fillRect/>
              </a:stretch>
            </p:blipFill>
            <p:spPr>
              <a:xfrm>
                <a:off x="5700489" y="5078806"/>
                <a:ext cx="1183680" cy="90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6">
            <p14:nvContentPartPr>
              <p14:cNvPr id="85" name="Entrada de lápiz 84">
                <a:extLst>
                  <a:ext uri="{FF2B5EF4-FFF2-40B4-BE49-F238E27FC236}">
                    <a16:creationId xmlns:a16="http://schemas.microsoft.com/office/drawing/2014/main" id="{EF2E83B9-FFC2-19F6-5B6D-799528F532A5}"/>
                  </a:ext>
                </a:extLst>
              </p14:cNvPr>
              <p14:cNvContentPartPr/>
              <p14:nvPr/>
            </p14:nvContentPartPr>
            <p14:xfrm>
              <a:off x="648249" y="2957326"/>
              <a:ext cx="80280" cy="18000"/>
            </p14:xfrm>
          </p:contentPart>
        </mc:Choice>
        <mc:Fallback>
          <p:pic>
            <p:nvPicPr>
              <p:cNvPr id="85" name="Entrada de lápiz 84">
                <a:extLst>
                  <a:ext uri="{FF2B5EF4-FFF2-40B4-BE49-F238E27FC236}">
                    <a16:creationId xmlns:a16="http://schemas.microsoft.com/office/drawing/2014/main" id="{EF2E83B9-FFC2-19F6-5B6D-799528F532A5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558249" y="2867326"/>
                <a:ext cx="259920" cy="19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8">
            <p14:nvContentPartPr>
              <p14:cNvPr id="86" name="Entrada de lápiz 85">
                <a:extLst>
                  <a:ext uri="{FF2B5EF4-FFF2-40B4-BE49-F238E27FC236}">
                    <a16:creationId xmlns:a16="http://schemas.microsoft.com/office/drawing/2014/main" id="{26B0D186-11F1-C3AB-C9C9-3CBD0D26391A}"/>
                  </a:ext>
                </a:extLst>
              </p14:cNvPr>
              <p14:cNvContentPartPr/>
              <p14:nvPr/>
            </p14:nvContentPartPr>
            <p14:xfrm>
              <a:off x="2220009" y="2193406"/>
              <a:ext cx="44640" cy="27000"/>
            </p14:xfrm>
          </p:contentPart>
        </mc:Choice>
        <mc:Fallback>
          <p:pic>
            <p:nvPicPr>
              <p:cNvPr id="86" name="Entrada de lápiz 85">
                <a:extLst>
                  <a:ext uri="{FF2B5EF4-FFF2-40B4-BE49-F238E27FC236}">
                    <a16:creationId xmlns:a16="http://schemas.microsoft.com/office/drawing/2014/main" id="{26B0D186-11F1-C3AB-C9C9-3CBD0D26391A}"/>
                  </a:ext>
                </a:extLst>
              </p:cNvPr>
              <p:cNvPicPr/>
              <p:nvPr/>
            </p:nvPicPr>
            <p:blipFill>
              <a:blip r:embed="rId139"/>
              <a:stretch>
                <a:fillRect/>
              </a:stretch>
            </p:blipFill>
            <p:spPr>
              <a:xfrm>
                <a:off x="2130369" y="2103766"/>
                <a:ext cx="22428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0">
            <p14:nvContentPartPr>
              <p14:cNvPr id="89" name="Entrada de lápiz 88">
                <a:extLst>
                  <a:ext uri="{FF2B5EF4-FFF2-40B4-BE49-F238E27FC236}">
                    <a16:creationId xmlns:a16="http://schemas.microsoft.com/office/drawing/2014/main" id="{3E595AA7-10D9-E44B-958B-634CD2127278}"/>
                  </a:ext>
                </a:extLst>
              </p14:cNvPr>
              <p14:cNvContentPartPr/>
              <p14:nvPr/>
            </p14:nvContentPartPr>
            <p14:xfrm>
              <a:off x="1704849" y="3427846"/>
              <a:ext cx="115920" cy="888480"/>
            </p14:xfrm>
          </p:contentPart>
        </mc:Choice>
        <mc:Fallback>
          <p:pic>
            <p:nvPicPr>
              <p:cNvPr id="89" name="Entrada de lápiz 88">
                <a:extLst>
                  <a:ext uri="{FF2B5EF4-FFF2-40B4-BE49-F238E27FC236}">
                    <a16:creationId xmlns:a16="http://schemas.microsoft.com/office/drawing/2014/main" id="{3E595AA7-10D9-E44B-958B-634CD2127278}"/>
                  </a:ext>
                </a:extLst>
              </p:cNvPr>
              <p:cNvPicPr/>
              <p:nvPr/>
            </p:nvPicPr>
            <p:blipFill>
              <a:blip r:embed="rId141"/>
              <a:stretch>
                <a:fillRect/>
              </a:stretch>
            </p:blipFill>
            <p:spPr>
              <a:xfrm>
                <a:off x="1615209" y="3338206"/>
                <a:ext cx="295560" cy="106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2">
            <p14:nvContentPartPr>
              <p14:cNvPr id="90" name="Entrada de lápiz 89">
                <a:extLst>
                  <a:ext uri="{FF2B5EF4-FFF2-40B4-BE49-F238E27FC236}">
                    <a16:creationId xmlns:a16="http://schemas.microsoft.com/office/drawing/2014/main" id="{6D1EDA8A-450B-4A52-71BC-5B85CCA9F75F}"/>
                  </a:ext>
                </a:extLst>
              </p14:cNvPr>
              <p14:cNvContentPartPr/>
              <p14:nvPr/>
            </p14:nvContentPartPr>
            <p14:xfrm>
              <a:off x="497049" y="3410206"/>
              <a:ext cx="622080" cy="115920"/>
            </p14:xfrm>
          </p:contentPart>
        </mc:Choice>
        <mc:Fallback>
          <p:pic>
            <p:nvPicPr>
              <p:cNvPr id="90" name="Entrada de lápiz 89">
                <a:extLst>
                  <a:ext uri="{FF2B5EF4-FFF2-40B4-BE49-F238E27FC236}">
                    <a16:creationId xmlns:a16="http://schemas.microsoft.com/office/drawing/2014/main" id="{6D1EDA8A-450B-4A52-71BC-5B85CCA9F75F}"/>
                  </a:ext>
                </a:extLst>
              </p:cNvPr>
              <p:cNvPicPr/>
              <p:nvPr/>
            </p:nvPicPr>
            <p:blipFill>
              <a:blip r:embed="rId143"/>
              <a:stretch>
                <a:fillRect/>
              </a:stretch>
            </p:blipFill>
            <p:spPr>
              <a:xfrm>
                <a:off x="407409" y="3320206"/>
                <a:ext cx="801720" cy="29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4">
            <p14:nvContentPartPr>
              <p14:cNvPr id="97" name="Entrada de lápiz 96">
                <a:extLst>
                  <a:ext uri="{FF2B5EF4-FFF2-40B4-BE49-F238E27FC236}">
                    <a16:creationId xmlns:a16="http://schemas.microsoft.com/office/drawing/2014/main" id="{B41E0695-DE25-D0B5-C788-8F63CFFF8533}"/>
                  </a:ext>
                </a:extLst>
              </p14:cNvPr>
              <p14:cNvContentPartPr/>
              <p14:nvPr/>
            </p14:nvContentPartPr>
            <p14:xfrm>
              <a:off x="1172049" y="2646286"/>
              <a:ext cx="400320" cy="453600"/>
            </p14:xfrm>
          </p:contentPart>
        </mc:Choice>
        <mc:Fallback>
          <p:pic>
            <p:nvPicPr>
              <p:cNvPr id="97" name="Entrada de lápiz 96">
                <a:extLst>
                  <a:ext uri="{FF2B5EF4-FFF2-40B4-BE49-F238E27FC236}">
                    <a16:creationId xmlns:a16="http://schemas.microsoft.com/office/drawing/2014/main" id="{B41E0695-DE25-D0B5-C788-8F63CFFF8533}"/>
                  </a:ext>
                </a:extLst>
              </p:cNvPr>
              <p:cNvPicPr/>
              <p:nvPr/>
            </p:nvPicPr>
            <p:blipFill>
              <a:blip r:embed="rId145"/>
              <a:stretch>
                <a:fillRect/>
              </a:stretch>
            </p:blipFill>
            <p:spPr>
              <a:xfrm>
                <a:off x="1082328" y="2556575"/>
                <a:ext cx="580122" cy="6333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6">
            <p14:nvContentPartPr>
              <p14:cNvPr id="103" name="Entrada de lápiz 102">
                <a:extLst>
                  <a:ext uri="{FF2B5EF4-FFF2-40B4-BE49-F238E27FC236}">
                    <a16:creationId xmlns:a16="http://schemas.microsoft.com/office/drawing/2014/main" id="{CB22C240-6C91-3C67-D39D-C7B3C9388842}"/>
                  </a:ext>
                </a:extLst>
              </p14:cNvPr>
              <p14:cNvContentPartPr/>
              <p14:nvPr/>
            </p14:nvContentPartPr>
            <p14:xfrm>
              <a:off x="423609" y="2699566"/>
              <a:ext cx="20880" cy="360"/>
            </p14:xfrm>
          </p:contentPart>
        </mc:Choice>
        <mc:Fallback>
          <p:pic>
            <p:nvPicPr>
              <p:cNvPr id="103" name="Entrada de lápiz 102">
                <a:extLst>
                  <a:ext uri="{FF2B5EF4-FFF2-40B4-BE49-F238E27FC236}">
                    <a16:creationId xmlns:a16="http://schemas.microsoft.com/office/drawing/2014/main" id="{CB22C240-6C91-3C67-D39D-C7B3C9388842}"/>
                  </a:ext>
                </a:extLst>
              </p:cNvPr>
              <p:cNvPicPr/>
              <p:nvPr/>
            </p:nvPicPr>
            <p:blipFill>
              <a:blip r:embed="rId147"/>
              <a:stretch>
                <a:fillRect/>
              </a:stretch>
            </p:blipFill>
            <p:spPr>
              <a:xfrm>
                <a:off x="333609" y="2609926"/>
                <a:ext cx="20052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8">
            <p14:nvContentPartPr>
              <p14:cNvPr id="104" name="Entrada de lápiz 103">
                <a:extLst>
                  <a:ext uri="{FF2B5EF4-FFF2-40B4-BE49-F238E27FC236}">
                    <a16:creationId xmlns:a16="http://schemas.microsoft.com/office/drawing/2014/main" id="{DC0D3F5D-DBB0-2E5C-AEBF-58210CFB14AD}"/>
                  </a:ext>
                </a:extLst>
              </p14:cNvPr>
              <p14:cNvContentPartPr/>
              <p14:nvPr/>
            </p14:nvContentPartPr>
            <p14:xfrm>
              <a:off x="1882689" y="2433166"/>
              <a:ext cx="360" cy="360"/>
            </p14:xfrm>
          </p:contentPart>
        </mc:Choice>
        <mc:Fallback>
          <p:pic>
            <p:nvPicPr>
              <p:cNvPr id="104" name="Entrada de lápiz 103">
                <a:extLst>
                  <a:ext uri="{FF2B5EF4-FFF2-40B4-BE49-F238E27FC236}">
                    <a16:creationId xmlns:a16="http://schemas.microsoft.com/office/drawing/2014/main" id="{DC0D3F5D-DBB0-2E5C-AEBF-58210CFB14AD}"/>
                  </a:ext>
                </a:extLst>
              </p:cNvPr>
              <p:cNvPicPr/>
              <p:nvPr/>
            </p:nvPicPr>
            <p:blipFill>
              <a:blip r:embed="rId131"/>
              <a:stretch>
                <a:fillRect/>
              </a:stretch>
            </p:blipFill>
            <p:spPr>
              <a:xfrm>
                <a:off x="1792689" y="234352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9">
            <p14:nvContentPartPr>
              <p14:cNvPr id="105" name="Entrada de lápiz 104">
                <a:extLst>
                  <a:ext uri="{FF2B5EF4-FFF2-40B4-BE49-F238E27FC236}">
                    <a16:creationId xmlns:a16="http://schemas.microsoft.com/office/drawing/2014/main" id="{438C14E8-4075-E63E-6B49-4754FD5B4568}"/>
                  </a:ext>
                </a:extLst>
              </p14:cNvPr>
              <p14:cNvContentPartPr/>
              <p14:nvPr/>
            </p14:nvContentPartPr>
            <p14:xfrm>
              <a:off x="754809" y="1971286"/>
              <a:ext cx="568800" cy="524520"/>
            </p14:xfrm>
          </p:contentPart>
        </mc:Choice>
        <mc:Fallback>
          <p:pic>
            <p:nvPicPr>
              <p:cNvPr id="105" name="Entrada de lápiz 104">
                <a:extLst>
                  <a:ext uri="{FF2B5EF4-FFF2-40B4-BE49-F238E27FC236}">
                    <a16:creationId xmlns:a16="http://schemas.microsoft.com/office/drawing/2014/main" id="{438C14E8-4075-E63E-6B49-4754FD5B4568}"/>
                  </a:ext>
                </a:extLst>
              </p:cNvPr>
              <p:cNvPicPr/>
              <p:nvPr/>
            </p:nvPicPr>
            <p:blipFill>
              <a:blip r:embed="rId150"/>
              <a:stretch>
                <a:fillRect/>
              </a:stretch>
            </p:blipFill>
            <p:spPr>
              <a:xfrm>
                <a:off x="664809" y="1881646"/>
                <a:ext cx="748440" cy="70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1">
            <p14:nvContentPartPr>
              <p14:cNvPr id="109" name="Entrada de lápiz 108">
                <a:extLst>
                  <a:ext uri="{FF2B5EF4-FFF2-40B4-BE49-F238E27FC236}">
                    <a16:creationId xmlns:a16="http://schemas.microsoft.com/office/drawing/2014/main" id="{4E329BEB-C31C-2568-1EBE-9D7C86D0F8E3}"/>
                  </a:ext>
                </a:extLst>
              </p14:cNvPr>
              <p14:cNvContentPartPr/>
              <p14:nvPr/>
            </p14:nvContentPartPr>
            <p14:xfrm>
              <a:off x="2060169" y="3809806"/>
              <a:ext cx="18000" cy="360"/>
            </p14:xfrm>
          </p:contentPart>
        </mc:Choice>
        <mc:Fallback>
          <p:pic>
            <p:nvPicPr>
              <p:cNvPr id="109" name="Entrada de lápiz 108">
                <a:extLst>
                  <a:ext uri="{FF2B5EF4-FFF2-40B4-BE49-F238E27FC236}">
                    <a16:creationId xmlns:a16="http://schemas.microsoft.com/office/drawing/2014/main" id="{4E329BEB-C31C-2568-1EBE-9D7C86D0F8E3}"/>
                  </a:ext>
                </a:extLst>
              </p:cNvPr>
              <p:cNvPicPr/>
              <p:nvPr/>
            </p:nvPicPr>
            <p:blipFill>
              <a:blip r:embed="rId152"/>
              <a:stretch>
                <a:fillRect/>
              </a:stretch>
            </p:blipFill>
            <p:spPr>
              <a:xfrm>
                <a:off x="1970529" y="3720166"/>
                <a:ext cx="19764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3">
            <p14:nvContentPartPr>
              <p14:cNvPr id="110" name="Entrada de lápiz 109">
                <a:extLst>
                  <a:ext uri="{FF2B5EF4-FFF2-40B4-BE49-F238E27FC236}">
                    <a16:creationId xmlns:a16="http://schemas.microsoft.com/office/drawing/2014/main" id="{ADF652E7-7ACF-CF7F-0DB2-F4C58B7736D5}"/>
                  </a:ext>
                </a:extLst>
              </p14:cNvPr>
              <p14:cNvContentPartPr/>
              <p14:nvPr/>
            </p14:nvContentPartPr>
            <p14:xfrm>
              <a:off x="2886009" y="4440526"/>
              <a:ext cx="360" cy="360"/>
            </p14:xfrm>
          </p:contentPart>
        </mc:Choice>
        <mc:Fallback>
          <p:pic>
            <p:nvPicPr>
              <p:cNvPr id="110" name="Entrada de lápiz 109">
                <a:extLst>
                  <a:ext uri="{FF2B5EF4-FFF2-40B4-BE49-F238E27FC236}">
                    <a16:creationId xmlns:a16="http://schemas.microsoft.com/office/drawing/2014/main" id="{ADF652E7-7ACF-CF7F-0DB2-F4C58B7736D5}"/>
                  </a:ext>
                </a:extLst>
              </p:cNvPr>
              <p:cNvPicPr/>
              <p:nvPr/>
            </p:nvPicPr>
            <p:blipFill>
              <a:blip r:embed="rId154"/>
              <a:stretch>
                <a:fillRect/>
              </a:stretch>
            </p:blipFill>
            <p:spPr>
              <a:xfrm>
                <a:off x="2796369" y="435052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5">
            <p14:nvContentPartPr>
              <p14:cNvPr id="111" name="Entrada de lápiz 110">
                <a:extLst>
                  <a:ext uri="{FF2B5EF4-FFF2-40B4-BE49-F238E27FC236}">
                    <a16:creationId xmlns:a16="http://schemas.microsoft.com/office/drawing/2014/main" id="{D4421C35-364E-109B-4FD2-AEB0D1632E2F}"/>
                  </a:ext>
                </a:extLst>
              </p14:cNvPr>
              <p14:cNvContentPartPr/>
              <p14:nvPr/>
            </p14:nvContentPartPr>
            <p14:xfrm>
              <a:off x="1498569" y="3676606"/>
              <a:ext cx="29160" cy="18000"/>
            </p14:xfrm>
          </p:contentPart>
        </mc:Choice>
        <mc:Fallback>
          <p:pic>
            <p:nvPicPr>
              <p:cNvPr id="111" name="Entrada de lápiz 110">
                <a:extLst>
                  <a:ext uri="{FF2B5EF4-FFF2-40B4-BE49-F238E27FC236}">
                    <a16:creationId xmlns:a16="http://schemas.microsoft.com/office/drawing/2014/main" id="{D4421C35-364E-109B-4FD2-AEB0D1632E2F}"/>
                  </a:ext>
                </a:extLst>
              </p:cNvPr>
              <p:cNvPicPr/>
              <p:nvPr/>
            </p:nvPicPr>
            <p:blipFill>
              <a:blip r:embed="rId156"/>
              <a:stretch>
                <a:fillRect/>
              </a:stretch>
            </p:blipFill>
            <p:spPr>
              <a:xfrm>
                <a:off x="1408929" y="3586606"/>
                <a:ext cx="208800" cy="19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7">
            <p14:nvContentPartPr>
              <p14:cNvPr id="112" name="Entrada de lápiz 111">
                <a:extLst>
                  <a:ext uri="{FF2B5EF4-FFF2-40B4-BE49-F238E27FC236}">
                    <a16:creationId xmlns:a16="http://schemas.microsoft.com/office/drawing/2014/main" id="{13A4D5AA-A1E2-E119-42BC-8508824D714F}"/>
                  </a:ext>
                </a:extLst>
              </p14:cNvPr>
              <p14:cNvContentPartPr/>
              <p14:nvPr/>
            </p14:nvContentPartPr>
            <p14:xfrm>
              <a:off x="1003209" y="3312646"/>
              <a:ext cx="360" cy="360"/>
            </p14:xfrm>
          </p:contentPart>
        </mc:Choice>
        <mc:Fallback>
          <p:pic>
            <p:nvPicPr>
              <p:cNvPr id="112" name="Entrada de lápiz 111">
                <a:extLst>
                  <a:ext uri="{FF2B5EF4-FFF2-40B4-BE49-F238E27FC236}">
                    <a16:creationId xmlns:a16="http://schemas.microsoft.com/office/drawing/2014/main" id="{13A4D5AA-A1E2-E119-42BC-8508824D714F}"/>
                  </a:ext>
                </a:extLst>
              </p:cNvPr>
              <p:cNvPicPr/>
              <p:nvPr/>
            </p:nvPicPr>
            <p:blipFill>
              <a:blip r:embed="rId154"/>
              <a:stretch>
                <a:fillRect/>
              </a:stretch>
            </p:blipFill>
            <p:spPr>
              <a:xfrm>
                <a:off x="913569" y="322264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8">
            <p14:nvContentPartPr>
              <p14:cNvPr id="113" name="Entrada de lápiz 112">
                <a:extLst>
                  <a:ext uri="{FF2B5EF4-FFF2-40B4-BE49-F238E27FC236}">
                    <a16:creationId xmlns:a16="http://schemas.microsoft.com/office/drawing/2014/main" id="{7B86EF82-80C4-9118-89EB-D967104FA45F}"/>
                  </a:ext>
                </a:extLst>
              </p14:cNvPr>
              <p14:cNvContentPartPr/>
              <p14:nvPr/>
            </p14:nvContentPartPr>
            <p14:xfrm>
              <a:off x="283929" y="3649966"/>
              <a:ext cx="9360" cy="360"/>
            </p14:xfrm>
          </p:contentPart>
        </mc:Choice>
        <mc:Fallback>
          <p:pic>
            <p:nvPicPr>
              <p:cNvPr id="113" name="Entrada de lápiz 112">
                <a:extLst>
                  <a:ext uri="{FF2B5EF4-FFF2-40B4-BE49-F238E27FC236}">
                    <a16:creationId xmlns:a16="http://schemas.microsoft.com/office/drawing/2014/main" id="{7B86EF82-80C4-9118-89EB-D967104FA45F}"/>
                  </a:ext>
                </a:extLst>
              </p:cNvPr>
              <p:cNvPicPr/>
              <p:nvPr/>
            </p:nvPicPr>
            <p:blipFill>
              <a:blip r:embed="rId159"/>
              <a:stretch>
                <a:fillRect/>
              </a:stretch>
            </p:blipFill>
            <p:spPr>
              <a:xfrm>
                <a:off x="194289" y="3559966"/>
                <a:ext cx="189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0">
            <p14:nvContentPartPr>
              <p14:cNvPr id="114" name="Entrada de lápiz 113">
                <a:extLst>
                  <a:ext uri="{FF2B5EF4-FFF2-40B4-BE49-F238E27FC236}">
                    <a16:creationId xmlns:a16="http://schemas.microsoft.com/office/drawing/2014/main" id="{647F1B64-F125-BCF1-E6D7-0EA483FA798D}"/>
                  </a:ext>
                </a:extLst>
              </p14:cNvPr>
              <p14:cNvContentPartPr/>
              <p14:nvPr/>
            </p14:nvContentPartPr>
            <p14:xfrm>
              <a:off x="372849" y="2761846"/>
              <a:ext cx="18000" cy="360"/>
            </p14:xfrm>
          </p:contentPart>
        </mc:Choice>
        <mc:Fallback>
          <p:pic>
            <p:nvPicPr>
              <p:cNvPr id="114" name="Entrada de lápiz 113">
                <a:extLst>
                  <a:ext uri="{FF2B5EF4-FFF2-40B4-BE49-F238E27FC236}">
                    <a16:creationId xmlns:a16="http://schemas.microsoft.com/office/drawing/2014/main" id="{647F1B64-F125-BCF1-E6D7-0EA483FA798D}"/>
                  </a:ext>
                </a:extLst>
              </p:cNvPr>
              <p:cNvPicPr/>
              <p:nvPr/>
            </p:nvPicPr>
            <p:blipFill>
              <a:blip r:embed="rId161"/>
              <a:stretch>
                <a:fillRect/>
              </a:stretch>
            </p:blipFill>
            <p:spPr>
              <a:xfrm>
                <a:off x="282849" y="2672206"/>
                <a:ext cx="19764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2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A3FC0F72-6C3E-630C-16B2-9FA856A20AB0}"/>
                  </a:ext>
                </a:extLst>
              </p14:cNvPr>
              <p14:cNvContentPartPr/>
              <p14:nvPr/>
            </p14:nvContentPartPr>
            <p14:xfrm>
              <a:off x="1243329" y="2779486"/>
              <a:ext cx="360" cy="360"/>
            </p14:xfrm>
          </p:contentPart>
        </mc:Choice>
        <mc:Fallback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A3FC0F72-6C3E-630C-16B2-9FA856A20AB0}"/>
                  </a:ext>
                </a:extLst>
              </p:cNvPr>
              <p:cNvPicPr/>
              <p:nvPr/>
            </p:nvPicPr>
            <p:blipFill>
              <a:blip r:embed="rId154"/>
              <a:stretch>
                <a:fillRect/>
              </a:stretch>
            </p:blipFill>
            <p:spPr>
              <a:xfrm>
                <a:off x="1153329" y="268984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3">
            <p14:nvContentPartPr>
              <p14:cNvPr id="116" name="Entrada de lápiz 115">
                <a:extLst>
                  <a:ext uri="{FF2B5EF4-FFF2-40B4-BE49-F238E27FC236}">
                    <a16:creationId xmlns:a16="http://schemas.microsoft.com/office/drawing/2014/main" id="{43E57B27-F740-EA86-0CE9-C526B8367ACC}"/>
                  </a:ext>
                </a:extLst>
              </p14:cNvPr>
              <p14:cNvContentPartPr/>
              <p14:nvPr/>
            </p14:nvContentPartPr>
            <p14:xfrm>
              <a:off x="1962609" y="3170446"/>
              <a:ext cx="360" cy="360"/>
            </p14:xfrm>
          </p:contentPart>
        </mc:Choice>
        <mc:Fallback>
          <p:pic>
            <p:nvPicPr>
              <p:cNvPr id="116" name="Entrada de lápiz 115">
                <a:extLst>
                  <a:ext uri="{FF2B5EF4-FFF2-40B4-BE49-F238E27FC236}">
                    <a16:creationId xmlns:a16="http://schemas.microsoft.com/office/drawing/2014/main" id="{43E57B27-F740-EA86-0CE9-C526B8367ACC}"/>
                  </a:ext>
                </a:extLst>
              </p:cNvPr>
              <p:cNvPicPr/>
              <p:nvPr/>
            </p:nvPicPr>
            <p:blipFill>
              <a:blip r:embed="rId154"/>
              <a:stretch>
                <a:fillRect/>
              </a:stretch>
            </p:blipFill>
            <p:spPr>
              <a:xfrm>
                <a:off x="1872609" y="308044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4">
            <p14:nvContentPartPr>
              <p14:cNvPr id="117" name="Entrada de lápiz 116">
                <a:extLst>
                  <a:ext uri="{FF2B5EF4-FFF2-40B4-BE49-F238E27FC236}">
                    <a16:creationId xmlns:a16="http://schemas.microsoft.com/office/drawing/2014/main" id="{AF6DBB5F-3CD5-1A97-1D83-338F4BC3115B}"/>
                  </a:ext>
                </a:extLst>
              </p14:cNvPr>
              <p14:cNvContentPartPr/>
              <p14:nvPr/>
            </p14:nvContentPartPr>
            <p14:xfrm>
              <a:off x="674889" y="3410206"/>
              <a:ext cx="360" cy="360"/>
            </p14:xfrm>
          </p:contentPart>
        </mc:Choice>
        <mc:Fallback>
          <p:pic>
            <p:nvPicPr>
              <p:cNvPr id="117" name="Entrada de lápiz 116">
                <a:extLst>
                  <a:ext uri="{FF2B5EF4-FFF2-40B4-BE49-F238E27FC236}">
                    <a16:creationId xmlns:a16="http://schemas.microsoft.com/office/drawing/2014/main" id="{AF6DBB5F-3CD5-1A97-1D83-338F4BC3115B}"/>
                  </a:ext>
                </a:extLst>
              </p:cNvPr>
              <p:cNvPicPr/>
              <p:nvPr/>
            </p:nvPicPr>
            <p:blipFill>
              <a:blip r:embed="rId154"/>
              <a:stretch>
                <a:fillRect/>
              </a:stretch>
            </p:blipFill>
            <p:spPr>
              <a:xfrm>
                <a:off x="584889" y="332020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5">
            <p14:nvContentPartPr>
              <p14:cNvPr id="118" name="Entrada de lápiz 117">
                <a:extLst>
                  <a:ext uri="{FF2B5EF4-FFF2-40B4-BE49-F238E27FC236}">
                    <a16:creationId xmlns:a16="http://schemas.microsoft.com/office/drawing/2014/main" id="{C21173C0-0C52-A879-3305-4BD8277812CF}"/>
                  </a:ext>
                </a:extLst>
              </p14:cNvPr>
              <p14:cNvContentPartPr/>
              <p14:nvPr/>
            </p14:nvContentPartPr>
            <p14:xfrm>
              <a:off x="328569" y="3108166"/>
              <a:ext cx="360" cy="360"/>
            </p14:xfrm>
          </p:contentPart>
        </mc:Choice>
        <mc:Fallback>
          <p:pic>
            <p:nvPicPr>
              <p:cNvPr id="118" name="Entrada de lápiz 117">
                <a:extLst>
                  <a:ext uri="{FF2B5EF4-FFF2-40B4-BE49-F238E27FC236}">
                    <a16:creationId xmlns:a16="http://schemas.microsoft.com/office/drawing/2014/main" id="{C21173C0-0C52-A879-3305-4BD8277812CF}"/>
                  </a:ext>
                </a:extLst>
              </p:cNvPr>
              <p:cNvPicPr/>
              <p:nvPr/>
            </p:nvPicPr>
            <p:blipFill>
              <a:blip r:embed="rId154"/>
              <a:stretch>
                <a:fillRect/>
              </a:stretch>
            </p:blipFill>
            <p:spPr>
              <a:xfrm>
                <a:off x="238569" y="301852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6">
            <p14:nvContentPartPr>
              <p14:cNvPr id="162" name="Entrada de lápiz 161">
                <a:extLst>
                  <a:ext uri="{FF2B5EF4-FFF2-40B4-BE49-F238E27FC236}">
                    <a16:creationId xmlns:a16="http://schemas.microsoft.com/office/drawing/2014/main" id="{F9A2B9F7-66F5-BBA3-81CA-D544C95BFBE7}"/>
                  </a:ext>
                </a:extLst>
              </p14:cNvPr>
              <p14:cNvContentPartPr/>
              <p14:nvPr/>
            </p14:nvContentPartPr>
            <p14:xfrm>
              <a:off x="8889729" y="1563046"/>
              <a:ext cx="360" cy="360"/>
            </p14:xfrm>
          </p:contentPart>
        </mc:Choice>
        <mc:Fallback>
          <p:pic>
            <p:nvPicPr>
              <p:cNvPr id="162" name="Entrada de lápiz 161">
                <a:extLst>
                  <a:ext uri="{FF2B5EF4-FFF2-40B4-BE49-F238E27FC236}">
                    <a16:creationId xmlns:a16="http://schemas.microsoft.com/office/drawing/2014/main" id="{F9A2B9F7-66F5-BBA3-81CA-D544C95BFBE7}"/>
                  </a:ext>
                </a:extLst>
              </p:cNvPr>
              <p:cNvPicPr/>
              <p:nvPr/>
            </p:nvPicPr>
            <p:blipFill>
              <a:blip r:embed="rId167"/>
              <a:stretch>
                <a:fillRect/>
              </a:stretch>
            </p:blipFill>
            <p:spPr>
              <a:xfrm>
                <a:off x="8800089" y="147304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8">
            <p14:nvContentPartPr>
              <p14:cNvPr id="164" name="Entrada de lápiz 163">
                <a:extLst>
                  <a:ext uri="{FF2B5EF4-FFF2-40B4-BE49-F238E27FC236}">
                    <a16:creationId xmlns:a16="http://schemas.microsoft.com/office/drawing/2014/main" id="{2EE0CCF7-E3BA-FB10-8F16-7329F1B12EEE}"/>
                  </a:ext>
                </a:extLst>
              </p14:cNvPr>
              <p14:cNvContentPartPr/>
              <p14:nvPr/>
            </p14:nvContentPartPr>
            <p14:xfrm>
              <a:off x="9280689" y="1802806"/>
              <a:ext cx="1545840" cy="1554480"/>
            </p14:xfrm>
          </p:contentPart>
        </mc:Choice>
        <mc:Fallback>
          <p:pic>
            <p:nvPicPr>
              <p:cNvPr id="164" name="Entrada de lápiz 163">
                <a:extLst>
                  <a:ext uri="{FF2B5EF4-FFF2-40B4-BE49-F238E27FC236}">
                    <a16:creationId xmlns:a16="http://schemas.microsoft.com/office/drawing/2014/main" id="{2EE0CCF7-E3BA-FB10-8F16-7329F1B12EEE}"/>
                  </a:ext>
                </a:extLst>
              </p:cNvPr>
              <p:cNvPicPr/>
              <p:nvPr/>
            </p:nvPicPr>
            <p:blipFill>
              <a:blip r:embed="rId169"/>
              <a:stretch>
                <a:fillRect/>
              </a:stretch>
            </p:blipFill>
            <p:spPr>
              <a:xfrm>
                <a:off x="9190689" y="1712806"/>
                <a:ext cx="1725480" cy="173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0">
            <p14:nvContentPartPr>
              <p14:cNvPr id="190" name="Entrada de lápiz 189">
                <a:extLst>
                  <a:ext uri="{FF2B5EF4-FFF2-40B4-BE49-F238E27FC236}">
                    <a16:creationId xmlns:a16="http://schemas.microsoft.com/office/drawing/2014/main" id="{69C64351-4E31-57AA-3C97-B6621AC41316}"/>
                  </a:ext>
                </a:extLst>
              </p14:cNvPr>
              <p14:cNvContentPartPr/>
              <p14:nvPr/>
            </p14:nvContentPartPr>
            <p14:xfrm>
              <a:off x="1882689" y="506086"/>
              <a:ext cx="1320840" cy="1447920"/>
            </p14:xfrm>
          </p:contentPart>
        </mc:Choice>
        <mc:Fallback>
          <p:pic>
            <p:nvPicPr>
              <p:cNvPr id="190" name="Entrada de lápiz 189">
                <a:extLst>
                  <a:ext uri="{FF2B5EF4-FFF2-40B4-BE49-F238E27FC236}">
                    <a16:creationId xmlns:a16="http://schemas.microsoft.com/office/drawing/2014/main" id="{69C64351-4E31-57AA-3C97-B6621AC41316}"/>
                  </a:ext>
                </a:extLst>
              </p:cNvPr>
              <p:cNvPicPr/>
              <p:nvPr/>
            </p:nvPicPr>
            <p:blipFill>
              <a:blip r:embed="rId171"/>
              <a:stretch>
                <a:fillRect/>
              </a:stretch>
            </p:blipFill>
            <p:spPr>
              <a:xfrm>
                <a:off x="1792689" y="416086"/>
                <a:ext cx="1500480" cy="162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2">
            <p14:nvContentPartPr>
              <p14:cNvPr id="202" name="Entrada de lápiz 201">
                <a:extLst>
                  <a:ext uri="{FF2B5EF4-FFF2-40B4-BE49-F238E27FC236}">
                    <a16:creationId xmlns:a16="http://schemas.microsoft.com/office/drawing/2014/main" id="{CB88EC34-8504-F9A5-C7F4-3984F0A7A44D}"/>
                  </a:ext>
                </a:extLst>
              </p14:cNvPr>
              <p14:cNvContentPartPr/>
              <p14:nvPr/>
            </p14:nvContentPartPr>
            <p14:xfrm>
              <a:off x="1527369" y="159766"/>
              <a:ext cx="7611480" cy="2620080"/>
            </p14:xfrm>
          </p:contentPart>
        </mc:Choice>
        <mc:Fallback>
          <p:pic>
            <p:nvPicPr>
              <p:cNvPr id="202" name="Entrada de lápiz 201">
                <a:extLst>
                  <a:ext uri="{FF2B5EF4-FFF2-40B4-BE49-F238E27FC236}">
                    <a16:creationId xmlns:a16="http://schemas.microsoft.com/office/drawing/2014/main" id="{CB88EC34-8504-F9A5-C7F4-3984F0A7A44D}"/>
                  </a:ext>
                </a:extLst>
              </p:cNvPr>
              <p:cNvPicPr/>
              <p:nvPr/>
            </p:nvPicPr>
            <p:blipFill>
              <a:blip r:embed="rId173"/>
              <a:stretch>
                <a:fillRect/>
              </a:stretch>
            </p:blipFill>
            <p:spPr>
              <a:xfrm>
                <a:off x="1437729" y="69778"/>
                <a:ext cx="7791120" cy="279969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4">
            <p14:nvContentPartPr>
              <p14:cNvPr id="203" name="Entrada de lápiz 202">
                <a:extLst>
                  <a:ext uri="{FF2B5EF4-FFF2-40B4-BE49-F238E27FC236}">
                    <a16:creationId xmlns:a16="http://schemas.microsoft.com/office/drawing/2014/main" id="{0DBCCF35-2AE3-E1B6-519E-F9451C44C789}"/>
                  </a:ext>
                </a:extLst>
              </p14:cNvPr>
              <p14:cNvContentPartPr/>
              <p14:nvPr/>
            </p14:nvContentPartPr>
            <p14:xfrm>
              <a:off x="2086809" y="381886"/>
              <a:ext cx="6217200" cy="1430280"/>
            </p14:xfrm>
          </p:contentPart>
        </mc:Choice>
        <mc:Fallback>
          <p:pic>
            <p:nvPicPr>
              <p:cNvPr id="203" name="Entrada de lápiz 202">
                <a:extLst>
                  <a:ext uri="{FF2B5EF4-FFF2-40B4-BE49-F238E27FC236}">
                    <a16:creationId xmlns:a16="http://schemas.microsoft.com/office/drawing/2014/main" id="{0DBCCF35-2AE3-E1B6-519E-F9451C44C789}"/>
                  </a:ext>
                </a:extLst>
              </p:cNvPr>
              <p:cNvPicPr/>
              <p:nvPr/>
            </p:nvPicPr>
            <p:blipFill>
              <a:blip r:embed="rId175"/>
              <a:stretch>
                <a:fillRect/>
              </a:stretch>
            </p:blipFill>
            <p:spPr>
              <a:xfrm>
                <a:off x="1997169" y="291886"/>
                <a:ext cx="6396840" cy="160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6">
            <p14:nvContentPartPr>
              <p14:cNvPr id="204" name="Entrada de lápiz 203">
                <a:extLst>
                  <a:ext uri="{FF2B5EF4-FFF2-40B4-BE49-F238E27FC236}">
                    <a16:creationId xmlns:a16="http://schemas.microsoft.com/office/drawing/2014/main" id="{B38D6750-23F2-53A0-DBDC-9487B7ADD3F9}"/>
                  </a:ext>
                </a:extLst>
              </p14:cNvPr>
              <p14:cNvContentPartPr/>
              <p14:nvPr/>
            </p14:nvContentPartPr>
            <p14:xfrm>
              <a:off x="879009" y="515086"/>
              <a:ext cx="10435680" cy="5195880"/>
            </p14:xfrm>
          </p:contentPart>
        </mc:Choice>
        <mc:Fallback>
          <p:pic>
            <p:nvPicPr>
              <p:cNvPr id="204" name="Entrada de lápiz 203">
                <a:extLst>
                  <a:ext uri="{FF2B5EF4-FFF2-40B4-BE49-F238E27FC236}">
                    <a16:creationId xmlns:a16="http://schemas.microsoft.com/office/drawing/2014/main" id="{B38D6750-23F2-53A0-DBDC-9487B7ADD3F9}"/>
                  </a:ext>
                </a:extLst>
              </p:cNvPr>
              <p:cNvPicPr/>
              <p:nvPr/>
            </p:nvPicPr>
            <p:blipFill>
              <a:blip r:embed="rId177"/>
              <a:stretch>
                <a:fillRect/>
              </a:stretch>
            </p:blipFill>
            <p:spPr>
              <a:xfrm>
                <a:off x="789369" y="425086"/>
                <a:ext cx="10615320" cy="5375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92405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4E6A8F-42BB-2799-19A6-5EBEC0B5D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473" y="449051"/>
            <a:ext cx="10515600" cy="4351338"/>
          </a:xfrm>
        </p:spPr>
        <p:txBody>
          <a:bodyPr/>
          <a:lstStyle/>
          <a:p>
            <a:endParaRPr lang="es-US" dirty="0"/>
          </a:p>
          <a:p>
            <a:pPr marL="0" indent="0">
              <a:buNone/>
            </a:pPr>
            <a:r>
              <a:rPr lang="es-US" sz="8000" dirty="0"/>
              <a:t>Esto fue todo por hoy</a:t>
            </a:r>
          </a:p>
        </p:txBody>
      </p:sp>
    </p:spTree>
    <p:extLst>
      <p:ext uri="{BB962C8B-B14F-4D97-AF65-F5344CB8AC3E}">
        <p14:creationId xmlns:p14="http://schemas.microsoft.com/office/powerpoint/2010/main" val="576465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731D28-8E45-CE38-9A14-8FA445C4C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0363" y="1429861"/>
            <a:ext cx="9720195" cy="26117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sz="2800" dirty="0">
                <a:latin typeface="Amasis MT Pro" panose="02040304050005020304" pitchFamily="18" charset="0"/>
              </a:rPr>
              <a:t>Nombre. :</a:t>
            </a:r>
            <a:r>
              <a:rPr lang="es-US" sz="2800" dirty="0">
                <a:latin typeface="Algerian" pitchFamily="82" charset="0"/>
              </a:rPr>
              <a:t>Emmanuel Camacho López </a:t>
            </a:r>
          </a:p>
        </p:txBody>
      </p:sp>
    </p:spTree>
    <p:extLst>
      <p:ext uri="{BB962C8B-B14F-4D97-AF65-F5344CB8AC3E}">
        <p14:creationId xmlns:p14="http://schemas.microsoft.com/office/powerpoint/2010/main" val="89923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98265-E2E2-AF20-DE87-B8B5BCA0C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8952" y="160859"/>
            <a:ext cx="3294096" cy="1325563"/>
          </a:xfrm>
        </p:spPr>
        <p:txBody>
          <a:bodyPr/>
          <a:lstStyle/>
          <a:p>
            <a:r>
              <a:rPr lang="es-US" dirty="0"/>
              <a:t>¿Que es?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3C84BA-20A2-6ABA-AB89-1C297F240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747" y="1486422"/>
            <a:ext cx="10515600" cy="3627381"/>
          </a:xfrm>
        </p:spPr>
        <p:txBody>
          <a:bodyPr/>
          <a:lstStyle/>
          <a:p>
            <a:r>
              <a:rPr lang="es-US" dirty="0">
                <a:latin typeface="Algerian" pitchFamily="82" charset="0"/>
              </a:rPr>
              <a:t>La rubéola es una enfermedad viral contagiosa que ocurre más seguido en niños. El virus es transmitido a través de las vías respiratorias, y los síntomas aparecen usualmente a las 2-3 semanas después de la exposición. En niños, la enfermedad es usualmente leve, con fiebres bajas, náuseas y erupciones transitorias.</a:t>
            </a:r>
          </a:p>
        </p:txBody>
      </p:sp>
    </p:spTree>
    <p:extLst>
      <p:ext uri="{BB962C8B-B14F-4D97-AF65-F5344CB8AC3E}">
        <p14:creationId xmlns:p14="http://schemas.microsoft.com/office/powerpoint/2010/main" val="3585167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D43CE0-C8C8-67A6-39ED-3B9EB80D3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3018"/>
            <a:ext cx="12192000" cy="1325563"/>
          </a:xfrm>
        </p:spPr>
        <p:txBody>
          <a:bodyPr/>
          <a:lstStyle/>
          <a:p>
            <a:r>
              <a:rPr lang="es-US" dirty="0"/>
              <a:t>¿Origen de contagio de la rubiola?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A7BE87-38AF-C915-6C0B-303A667D5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US" sz="3200" i="0" dirty="0">
                <a:solidFill>
                  <a:srgbClr val="040C28"/>
                </a:solidFill>
                <a:effectLst/>
                <a:latin typeface="Algerian" pitchFamily="82" charset="0"/>
                <a:ea typeface="Bell MT" panose="02000000000000000000" pitchFamily="2" charset="0"/>
              </a:rPr>
              <a:t>se transmite por </a:t>
            </a:r>
            <a:r>
              <a:rPr lang="es-US" sz="3200" i="0" dirty="0" err="1">
                <a:solidFill>
                  <a:srgbClr val="040C28"/>
                </a:solidFill>
                <a:effectLst/>
                <a:latin typeface="Algerian" pitchFamily="82" charset="0"/>
                <a:ea typeface="Bell MT" panose="02000000000000000000" pitchFamily="2" charset="0"/>
              </a:rPr>
              <a:t>gotículas</a:t>
            </a:r>
            <a:r>
              <a:rPr lang="es-US" sz="3200" i="0" dirty="0">
                <a:solidFill>
                  <a:srgbClr val="040C28"/>
                </a:solidFill>
                <a:effectLst/>
                <a:latin typeface="Algerian" pitchFamily="82" charset="0"/>
                <a:ea typeface="Bell MT" panose="02000000000000000000" pitchFamily="2" charset="0"/>
              </a:rPr>
              <a:t> en el aire, cuando las personas infectadas estornudan o tosen</a:t>
            </a:r>
            <a:r>
              <a:rPr lang="es-US" sz="3200" i="0" dirty="0">
                <a:solidFill>
                  <a:srgbClr val="1F1F1F"/>
                </a:solidFill>
                <a:effectLst/>
                <a:highlight>
                  <a:srgbClr val="FFFFFF"/>
                </a:highlight>
                <a:latin typeface="Algerian" pitchFamily="82" charset="0"/>
                <a:ea typeface="Bell MT" panose="02000000000000000000" pitchFamily="2" charset="0"/>
              </a:rPr>
              <a:t>.</a:t>
            </a:r>
            <a:endParaRPr lang="es-US" sz="3200" dirty="0">
              <a:latin typeface="Algerian" pitchFamily="82" charset="0"/>
              <a:ea typeface="Bell M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153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8F732F-0693-6F84-B627-BB51563D2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¿Puede la rubéola causar la muerte?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275DBD-2332-446B-BFB9-A1A665FBF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205" y="2112527"/>
            <a:ext cx="10058400" cy="4050792"/>
          </a:xfrm>
        </p:spPr>
        <p:txBody>
          <a:bodyPr/>
          <a:lstStyle/>
          <a:p>
            <a:r>
              <a:rPr lang="es-US" b="0" i="0">
                <a:solidFill>
                  <a:srgbClr val="474747"/>
                </a:solidFill>
                <a:effectLst/>
                <a:highlight>
                  <a:srgbClr val="FFFFFF"/>
                </a:highlight>
                <a:latin typeface="Algerian" pitchFamily="82" charset="0"/>
              </a:rPr>
              <a:t>La rubéola (sarampión alemán) es una enfermedad viral que causa erupción cutánea y dolor en las articulaciones. Una infección de rubéola es leve para la mayoría de las personas, pero </a:t>
            </a:r>
            <a:r>
              <a:rPr lang="es-US" b="0" i="0">
                <a:solidFill>
                  <a:srgbClr val="040C28"/>
                </a:solidFill>
                <a:effectLst/>
                <a:highlight>
                  <a:srgbClr val="D3E3FD"/>
                </a:highlight>
                <a:latin typeface="Algerian" pitchFamily="82" charset="0"/>
              </a:rPr>
              <a:t>puede causar la muerte o defectos de nacimiento en el feto</a:t>
            </a:r>
            <a:r>
              <a:rPr lang="es-US" b="0" i="0">
                <a:solidFill>
                  <a:srgbClr val="474747"/>
                </a:solidFill>
                <a:effectLst/>
                <a:highlight>
                  <a:srgbClr val="FFFFFF"/>
                </a:highlight>
                <a:latin typeface="Algerian" pitchFamily="82" charset="0"/>
              </a:rPr>
              <a:t> . La vacuna contra la rubéola está disponible en vacunas combinadas que también contienen vacunas contra otras enfermedades graves y potencialmente mortales.</a:t>
            </a:r>
            <a:endParaRPr lang="es-US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659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31B4E-00BE-E6AB-A596-F13ADF6AA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35" y="420132"/>
            <a:ext cx="9073129" cy="1325563"/>
          </a:xfrm>
        </p:spPr>
        <p:txBody>
          <a:bodyPr/>
          <a:lstStyle/>
          <a:p>
            <a:r>
              <a:rPr lang="es-US" dirty="0"/>
              <a:t>¿Cómo se contagia la rubéola?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22D8C1-15DE-7B6C-8F40-D318A53C4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221" y="1719052"/>
            <a:ext cx="10515600" cy="4351338"/>
          </a:xfrm>
        </p:spPr>
        <p:txBody>
          <a:bodyPr/>
          <a:lstStyle/>
          <a:p>
            <a:r>
              <a:rPr lang="es-US" b="0" i="0" dirty="0">
                <a:solidFill>
                  <a:srgbClr val="1F1F1F"/>
                </a:solidFill>
                <a:effectLst/>
                <a:highlight>
                  <a:srgbClr val="FFFFFF"/>
                </a:highlight>
                <a:latin typeface="Algerian" pitchFamily="82" charset="0"/>
              </a:rPr>
              <a:t>El virus de la rubéola </a:t>
            </a:r>
            <a:r>
              <a:rPr lang="es-US" b="0" i="0" dirty="0">
                <a:solidFill>
                  <a:srgbClr val="00B0F0"/>
                </a:solidFill>
                <a:effectLst/>
                <a:latin typeface="Algerian" pitchFamily="82" charset="0"/>
              </a:rPr>
              <a:t>se transmite por partículas en el aire, cuando las personas infectadas estornudan o tosen</a:t>
            </a:r>
            <a:r>
              <a:rPr lang="es-US" b="0" i="0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Algerian" pitchFamily="82" charset="0"/>
              </a:rPr>
              <a:t>.</a:t>
            </a:r>
            <a:r>
              <a:rPr lang="es-US" b="0" i="0" dirty="0">
                <a:solidFill>
                  <a:srgbClr val="1F1F1F"/>
                </a:solidFill>
                <a:effectLst/>
                <a:highlight>
                  <a:srgbClr val="FFFFFF"/>
                </a:highlight>
                <a:latin typeface="Algerian" pitchFamily="82" charset="0"/>
              </a:rPr>
              <a:t> No se dispone de un tratamiento específico para la rubéola, pero la enfermedad es prevenible con vacunas.</a:t>
            </a:r>
            <a:endParaRPr lang="es-US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708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2201B3-DFC0-51CA-1B51-45415CFD7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944" y="276314"/>
            <a:ext cx="11874056" cy="1325563"/>
          </a:xfrm>
        </p:spPr>
        <p:txBody>
          <a:bodyPr>
            <a:normAutofit fontScale="90000"/>
          </a:bodyPr>
          <a:lstStyle/>
          <a:p>
            <a:r>
              <a:rPr lang="es-US" dirty="0"/>
              <a:t>Cuál es la vacuna o el tratamiento sobre la rubéola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D45438-DAAB-4A22-14A3-9CF1FA9A8719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2">
                <a:lumMod val="25000"/>
                <a:lumOff val="75000"/>
              </a:schemeClr>
            </a:solidFill>
          </a:ln>
        </p:spPr>
        <p:txBody>
          <a:bodyPr/>
          <a:lstStyle/>
          <a:p>
            <a:r>
              <a:rPr lang="es-US" b="0" i="0" dirty="0">
                <a:solidFill>
                  <a:srgbClr val="040C28"/>
                </a:solidFill>
                <a:effectLst/>
                <a:latin typeface="Algerian" pitchFamily="82" charset="0"/>
              </a:rPr>
              <a:t>La vacuna </a:t>
            </a:r>
            <a:r>
              <a:rPr lang="es-US" b="0" i="0" dirty="0">
                <a:solidFill>
                  <a:srgbClr val="00B0F0"/>
                </a:solidFill>
                <a:effectLst/>
                <a:latin typeface="Algerian" pitchFamily="82" charset="0"/>
              </a:rPr>
              <a:t>MMR es muy efectiva y eficaz para prevenir la rubéol</a:t>
            </a:r>
            <a:r>
              <a:rPr lang="es-US" b="0" i="0" dirty="0">
                <a:solidFill>
                  <a:schemeClr val="tx2">
                    <a:lumMod val="50000"/>
                    <a:lumOff val="50000"/>
                  </a:schemeClr>
                </a:solidFill>
                <a:effectLst/>
                <a:latin typeface="Algerian" pitchFamily="82" charset="0"/>
              </a:rPr>
              <a:t>a</a:t>
            </a:r>
            <a:r>
              <a:rPr lang="es-US" b="0" i="0" dirty="0">
                <a:solidFill>
                  <a:schemeClr val="tx2">
                    <a:lumMod val="50000"/>
                    <a:lumOff val="50000"/>
                  </a:schemeClr>
                </a:solidFill>
                <a:effectLst/>
                <a:highlight>
                  <a:srgbClr val="FFFFFF"/>
                </a:highlight>
                <a:latin typeface="Algerian" pitchFamily="82" charset="0"/>
              </a:rPr>
              <a:t>. L</a:t>
            </a:r>
            <a:r>
              <a:rPr lang="es-US" b="0" i="0" dirty="0">
                <a:solidFill>
                  <a:srgbClr val="1F1F1F"/>
                </a:solidFill>
                <a:effectLst/>
                <a:highlight>
                  <a:srgbClr val="FFFFFF"/>
                </a:highlight>
                <a:latin typeface="Algerian" pitchFamily="82" charset="0"/>
              </a:rPr>
              <a:t>as vacunas, al igual que cualquier otro medicamento, pueden tener efectos secundarios. Estos efectos son generalmente leves y desaparecen por sí solos. No hay ningún vínculo entre la vacuna MMR y el autismo.</a:t>
            </a:r>
            <a:endParaRPr lang="es-US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485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58BB49-9DA5-A5E7-32F8-607D35296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21" y="484632"/>
            <a:ext cx="11865175" cy="1609344"/>
          </a:xfrm>
        </p:spPr>
        <p:txBody>
          <a:bodyPr>
            <a:normAutofit/>
          </a:bodyPr>
          <a:lstStyle/>
          <a:p>
            <a:r>
              <a:rPr lang="es-US" dirty="0"/>
              <a:t>Cuáles son tus tecnológicos que compran la rubiola.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D06537-1F5F-65DA-B2C5-FAAC8585E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>
                <a:latin typeface="Algerian" pitchFamily="82" charset="0"/>
              </a:rPr>
              <a:t>Los microscopios más avanzados para tener mejor visibilidad mejores vacunas Y medicamentos que se extraen con la vacuna Y el microscopio que ven las al virus de la rubiola haciendo una anticuerpo para el humano.</a:t>
            </a:r>
          </a:p>
        </p:txBody>
      </p:sp>
    </p:spTree>
    <p:extLst>
      <p:ext uri="{BB962C8B-B14F-4D97-AF65-F5344CB8AC3E}">
        <p14:creationId xmlns:p14="http://schemas.microsoft.com/office/powerpoint/2010/main" val="1484068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7BFDDD-8A25-1B05-BB35-C36D4927A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Dato curioso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A4FA6E-6922-0923-81F5-EA2AB1852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b="0" i="0" dirty="0">
                <a:solidFill>
                  <a:srgbClr val="040C28"/>
                </a:solidFill>
                <a:effectLst/>
                <a:latin typeface="Algerian" pitchFamily="82" charset="0"/>
              </a:rPr>
              <a:t>Cuando el virus de la rubéola infecta a una embarazada en las primeras etapas de la gestación, la probabilidad de que se transmita al feto es del 90%.</a:t>
            </a:r>
          </a:p>
          <a:p>
            <a:r>
              <a:rPr lang="es-US" dirty="0">
                <a:solidFill>
                  <a:srgbClr val="040C28"/>
                </a:solidFill>
                <a:latin typeface="Algerian" pitchFamily="82" charset="0"/>
              </a:rPr>
              <a:t>Pueden morir por los dotantes que se genera el virus</a:t>
            </a:r>
          </a:p>
          <a:p>
            <a:endParaRPr lang="es-US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2198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Letras en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10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Letras en madera</vt:lpstr>
      <vt:lpstr>Presentación de PowerPoint</vt:lpstr>
      <vt:lpstr>Presentación de PowerPoint</vt:lpstr>
      <vt:lpstr>¿Que es?</vt:lpstr>
      <vt:lpstr>¿Origen de contagio de la rubiola?</vt:lpstr>
      <vt:lpstr>¿Puede la rubéola causar la muerte?</vt:lpstr>
      <vt:lpstr>¿Cómo se contagia la rubéola?</vt:lpstr>
      <vt:lpstr>Cuál es la vacuna o el tratamiento sobre la rubéola</vt:lpstr>
      <vt:lpstr>Cuáles son tus tecnológicos que compran la rubiola.</vt:lpstr>
      <vt:lpstr>Dato curioso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2</cp:revision>
  <dcterms:created xsi:type="dcterms:W3CDTF">2024-06-04T02:37:58Z</dcterms:created>
  <dcterms:modified xsi:type="dcterms:W3CDTF">2024-06-04T03:14:31Z</dcterms:modified>
</cp:coreProperties>
</file>