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70140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40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12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25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507401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25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09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46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94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117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637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861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F1E73-473E-E70B-B483-49E9A7C71C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Sarna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23BCA6-FDD0-C642-86D8-BA7B6971C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/>
              <a:t>Brayan Obed Cruz López </a:t>
            </a:r>
          </a:p>
          <a:p>
            <a:r>
              <a:rPr lang="es-US" dirty="0"/>
              <a:t>Biología 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835770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1E76F4-D4EE-7A15-8F3E-5F323A03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Origen de contagio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5E527E-E249-185A-3C1A-53669609C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El ácaro de la sarna se transfiere por el contacto directo piel con piel. </a:t>
            </a:r>
            <a:r>
              <a:rPr lang="es-US"/>
              <a:t>El contagio indirecto a través de ropa interior o de la cama puede ocurrir sólo si dichas prendas han sido contaminadas por personas infectadas que las hayan usado inmediatamente antes.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90E7C1D-4D62-B551-F980-7F5407178E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364" y="3486873"/>
            <a:ext cx="6858000" cy="282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946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CA9CF-0FF8-B504-8BAA-3CA30DF22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Causas de alguna martandad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9E6E8E-3712-ED30-A2F9-641063AA6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Un único paciente no diagnosticado o tratado incorrectamente puede ser el foco de una gran epidemia de sarna común6,7.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256FD49-024F-E0FC-0D2B-696CF8242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921" y="3209639"/>
            <a:ext cx="3364057" cy="296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753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787CF0-5CD2-9FED-D6B8-D61FE6736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Datos luriosos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C240DD-0913-77CD-58C7-63D30CF5C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Se transmite fácilmente de una persona a otra a través del contacto de piel a piel. Los ácaros de la sarna hacen túneles (excavan) en la capa externa de tu piel donde ponen huevos9 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AD69419-0D68-2B6F-BE02-EFD08C077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307" y="3101975"/>
            <a:ext cx="571500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081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35D1F3-949D-4058-7951-BDBD8FFC6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182"/>
            <a:ext cx="10515600" cy="1325563"/>
          </a:xfrm>
        </p:spPr>
        <p:txBody>
          <a:bodyPr/>
          <a:lstStyle/>
          <a:p>
            <a:r>
              <a:rPr lang="es-US" dirty="0"/>
              <a:t>Agentes de contagio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7D69B2-68CE-EFD1-9BF9-37FFD71E2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El ácaro de la sarna se transfiere por el contacto directo piel con piel. El contagio indirecto a través de ropa interior o de la cama puede ocurrir sólo si dichas prendas han sido contaminadas por personas infectadas que las hayan usado inmediatamente antes.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E33F64B-C97D-ACDA-B728-4238DFA9E4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352" y="3429000"/>
            <a:ext cx="4572000" cy="34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123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0EA61-90E6-AD1A-F643-0336F5A05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Vacuna o tratamiento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B4E351-E789-E313-0326-2FF8227F7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La crema de </a:t>
            </a:r>
            <a:r>
              <a:rPr lang="es-US" dirty="0" err="1"/>
              <a:t>permetrina</a:t>
            </a:r>
            <a:r>
              <a:rPr lang="es-US" dirty="0"/>
              <a:t> al 5% es el medicamento más utilizado para tratar la sarna en adultos, niños y bebés. En bebés e infantes (menores de 2 años), la crema se aplica en el cuero cabelludo, el cuello y en todo el cuerpo hasta los dedos de los pies.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B542168-351D-0BD9-0A59-8E52178FB2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225" y="3429000"/>
            <a:ext cx="3646315" cy="244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944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F24EAE-C516-641B-009E-E7FE95932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Avances tecnológicos actuales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070EDF-762D-923E-D585-FAE71AFB4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489" y="1471973"/>
            <a:ext cx="10515600" cy="4351338"/>
          </a:xfrm>
        </p:spPr>
        <p:txBody>
          <a:bodyPr/>
          <a:lstStyle/>
          <a:p>
            <a:r>
              <a:rPr lang="es-US" dirty="0"/>
              <a:t>Recientemente se han introducido diferentes herramientas de imagen que facilitan el diagnóstico de la </a:t>
            </a:r>
            <a:r>
              <a:rPr lang="es-US" dirty="0" err="1"/>
              <a:t>escabiosis</a:t>
            </a:r>
            <a:r>
              <a:rPr lang="es-US" dirty="0"/>
              <a:t>. La MCR es una técnica complementaria rápida, indolora, altamente sensible y específica que puede ayudar en el diagnóstico de casos atípicos o dudosos de esta parasitosis.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950E967-D008-DEEB-ECE8-A6CE9AB07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061" y="3052330"/>
            <a:ext cx="5823239" cy="327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22311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TF10001025</vt:lpstr>
      <vt:lpstr>Sarna</vt:lpstr>
      <vt:lpstr>Origen de contagio</vt:lpstr>
      <vt:lpstr>Causas de alguna martandad </vt:lpstr>
      <vt:lpstr>Datos luriosos</vt:lpstr>
      <vt:lpstr>Agentes de contagio</vt:lpstr>
      <vt:lpstr>Vacuna o tratamiento  </vt:lpstr>
      <vt:lpstr>Avances tecnológicos actuales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Sarna</dc:title>
  <dc:creator>MARIA HERMELINDA LOPEZ CAMPOS</dc:creator>
  <cp:lastModifiedBy>MARIA HERMELINDA LOPEZ CAMPOS</cp:lastModifiedBy>
  <cp:revision>6</cp:revision>
  <dcterms:created xsi:type="dcterms:W3CDTF">2024-06-04T18:21:52Z</dcterms:created>
  <dcterms:modified xsi:type="dcterms:W3CDTF">2024-06-05T01:27:14Z</dcterms:modified>
</cp:coreProperties>
</file>