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3"/>
  </p:notesMasterIdLst>
  <p:sldIdLst>
    <p:sldId id="259" r:id="rId2"/>
  </p:sldIdLst>
  <p:sldSz cx="32435800" cy="43200638"/>
  <p:notesSz cx="7315200" cy="96012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6" userDrawn="1">
          <p15:clr>
            <a:srgbClr val="A4A3A4"/>
          </p15:clr>
        </p15:guide>
        <p15:guide id="2" pos="102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485FB1-F978-FE0C-1D0B-7C30195B4F1B}" name="juan paulino segoviano leon" initials="jpsl" userId="194ade244394a4d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 d="100"/>
          <a:sy n="11" d="100"/>
        </p:scale>
        <p:origin x="2352" y="210"/>
      </p:cViewPr>
      <p:guideLst>
        <p:guide orient="horz" pos="13606"/>
        <p:guide pos="102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s-MX"/>
          </a:p>
        </p:txBody>
      </p:sp>
      <p:sp>
        <p:nvSpPr>
          <p:cNvPr id="3" name="Marcador de fecha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D7A1B5D-7A29-4321-8AF2-67E75E1357DC}" type="datetimeFigureOut">
              <a:rPr lang="es-MX" smtClean="0"/>
              <a:t>29/05/2024</a:t>
            </a:fld>
            <a:endParaRPr lang="es-MX"/>
          </a:p>
        </p:txBody>
      </p:sp>
      <p:sp>
        <p:nvSpPr>
          <p:cNvPr id="4" name="Marcador de imagen de diapositiva 3"/>
          <p:cNvSpPr>
            <a:spLocks noGrp="1" noRot="1" noChangeAspect="1"/>
          </p:cNvSpPr>
          <p:nvPr>
            <p:ph type="sldImg" idx="2"/>
          </p:nvPr>
        </p:nvSpPr>
        <p:spPr>
          <a:xfrm>
            <a:off x="2441575" y="1200150"/>
            <a:ext cx="2432050" cy="3240088"/>
          </a:xfrm>
          <a:prstGeom prst="rect">
            <a:avLst/>
          </a:prstGeom>
          <a:noFill/>
          <a:ln w="12700">
            <a:solidFill>
              <a:prstClr val="black"/>
            </a:solidFill>
          </a:ln>
        </p:spPr>
        <p:txBody>
          <a:bodyPr vert="horz" lIns="96661" tIns="48331" rIns="96661" bIns="48331" rtlCol="0" anchor="ctr"/>
          <a:lstStyle/>
          <a:p>
            <a:endParaRPr lang="es-MX"/>
          </a:p>
        </p:txBody>
      </p:sp>
      <p:sp>
        <p:nvSpPr>
          <p:cNvPr id="5" name="Marcador de notas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s-MX"/>
          </a:p>
        </p:txBody>
      </p:sp>
      <p:sp>
        <p:nvSpPr>
          <p:cNvPr id="7" name="Marcador de número de diapositiva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CFF26A9-D01D-4D13-BC2E-BE4ECDA0B0A1}" type="slidenum">
              <a:rPr lang="es-MX" smtClean="0"/>
              <a:t>‹Nº›</a:t>
            </a:fld>
            <a:endParaRPr lang="es-MX"/>
          </a:p>
        </p:txBody>
      </p:sp>
    </p:spTree>
    <p:extLst>
      <p:ext uri="{BB962C8B-B14F-4D97-AF65-F5344CB8AC3E}">
        <p14:creationId xmlns:p14="http://schemas.microsoft.com/office/powerpoint/2010/main" val="3512137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867DE3-D6EB-5BAD-F72E-199F3EB07182}"/>
              </a:ext>
            </a:extLst>
          </p:cNvPr>
          <p:cNvSpPr>
            <a:spLocks noGrp="1"/>
          </p:cNvSpPr>
          <p:nvPr>
            <p:ph type="ctrTitle"/>
          </p:nvPr>
        </p:nvSpPr>
        <p:spPr>
          <a:xfrm>
            <a:off x="4054475" y="7070108"/>
            <a:ext cx="24326850" cy="15040222"/>
          </a:xfrm>
        </p:spPr>
        <p:txBody>
          <a:bodyPr anchor="b"/>
          <a:lstStyle>
            <a:lvl1pPr algn="ctr">
              <a:defRPr sz="15962"/>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D9280082-DB93-4060-5F25-6FBC7127E45C}"/>
              </a:ext>
            </a:extLst>
          </p:cNvPr>
          <p:cNvSpPr>
            <a:spLocks noGrp="1"/>
          </p:cNvSpPr>
          <p:nvPr>
            <p:ph type="subTitle" idx="1"/>
          </p:nvPr>
        </p:nvSpPr>
        <p:spPr>
          <a:xfrm>
            <a:off x="4054475" y="22690338"/>
            <a:ext cx="24326850" cy="10430151"/>
          </a:xfrm>
        </p:spPr>
        <p:txBody>
          <a:bodyPr/>
          <a:lstStyle>
            <a:lvl1pPr marL="0" indent="0" algn="ctr">
              <a:buNone/>
              <a:defRPr sz="6385"/>
            </a:lvl1pPr>
            <a:lvl2pPr marL="1216335" indent="0" algn="ctr">
              <a:buNone/>
              <a:defRPr sz="5321"/>
            </a:lvl2pPr>
            <a:lvl3pPr marL="2432670" indent="0" algn="ctr">
              <a:buNone/>
              <a:defRPr sz="4789"/>
            </a:lvl3pPr>
            <a:lvl4pPr marL="3649005" indent="0" algn="ctr">
              <a:buNone/>
              <a:defRPr sz="4257"/>
            </a:lvl4pPr>
            <a:lvl5pPr marL="4865340" indent="0" algn="ctr">
              <a:buNone/>
              <a:defRPr sz="4257"/>
            </a:lvl5pPr>
            <a:lvl6pPr marL="6081674" indent="0" algn="ctr">
              <a:buNone/>
              <a:defRPr sz="4257"/>
            </a:lvl6pPr>
            <a:lvl7pPr marL="7298009" indent="0" algn="ctr">
              <a:buNone/>
              <a:defRPr sz="4257"/>
            </a:lvl7pPr>
            <a:lvl8pPr marL="8514344" indent="0" algn="ctr">
              <a:buNone/>
              <a:defRPr sz="4257"/>
            </a:lvl8pPr>
            <a:lvl9pPr marL="9730679" indent="0" algn="ctr">
              <a:buNone/>
              <a:defRPr sz="4257"/>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53FC4FF7-C436-F7A7-BEB3-9482BECEF2D6}"/>
              </a:ext>
            </a:extLst>
          </p:cNvPr>
          <p:cNvSpPr>
            <a:spLocks noGrp="1"/>
          </p:cNvSpPr>
          <p:nvPr>
            <p:ph type="dt" sz="half" idx="10"/>
          </p:nvPr>
        </p:nvSpPr>
        <p:spPr/>
        <p:txBody>
          <a:bodyPr/>
          <a:lstStyle/>
          <a:p>
            <a:fld id="{D3700A01-A661-4B02-92D5-FB7850B4D5DF}" type="datetimeFigureOut">
              <a:rPr lang="es-MX" smtClean="0"/>
              <a:t>29/05/2024</a:t>
            </a:fld>
            <a:endParaRPr lang="es-MX"/>
          </a:p>
        </p:txBody>
      </p:sp>
      <p:sp>
        <p:nvSpPr>
          <p:cNvPr id="5" name="Marcador de pie de página 4">
            <a:extLst>
              <a:ext uri="{FF2B5EF4-FFF2-40B4-BE49-F238E27FC236}">
                <a16:creationId xmlns:a16="http://schemas.microsoft.com/office/drawing/2014/main" id="{CBBE4B30-8151-E93F-1484-1617F0B0AA1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6358E7F-FB89-908F-3EFB-E1DE80D42E8D}"/>
              </a:ext>
            </a:extLst>
          </p:cNvPr>
          <p:cNvSpPr>
            <a:spLocks noGrp="1"/>
          </p:cNvSpPr>
          <p:nvPr>
            <p:ph type="sldNum" sz="quarter" idx="12"/>
          </p:nvPr>
        </p:nvSpPr>
        <p:spPr/>
        <p:txBody>
          <a:bodyPr/>
          <a:lstStyle/>
          <a:p>
            <a:fld id="{AB0A3A02-2E6D-4F93-B997-F95DC586FE06}" type="slidenum">
              <a:rPr lang="es-MX" smtClean="0"/>
              <a:t>‹Nº›</a:t>
            </a:fld>
            <a:endParaRPr lang="es-MX"/>
          </a:p>
        </p:txBody>
      </p:sp>
    </p:spTree>
    <p:extLst>
      <p:ext uri="{BB962C8B-B14F-4D97-AF65-F5344CB8AC3E}">
        <p14:creationId xmlns:p14="http://schemas.microsoft.com/office/powerpoint/2010/main" val="390854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DEF155-6298-51AC-2BF4-8165119EEC3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8049DC7A-15AF-76E6-593A-D271195B5B8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716F5E6-3CF3-EDE3-5045-323121DD94B4}"/>
              </a:ext>
            </a:extLst>
          </p:cNvPr>
          <p:cNvSpPr>
            <a:spLocks noGrp="1"/>
          </p:cNvSpPr>
          <p:nvPr>
            <p:ph type="dt" sz="half" idx="10"/>
          </p:nvPr>
        </p:nvSpPr>
        <p:spPr/>
        <p:txBody>
          <a:bodyPr/>
          <a:lstStyle/>
          <a:p>
            <a:fld id="{D3700A01-A661-4B02-92D5-FB7850B4D5DF}" type="datetimeFigureOut">
              <a:rPr lang="es-MX" smtClean="0"/>
              <a:t>29/05/2024</a:t>
            </a:fld>
            <a:endParaRPr lang="es-MX"/>
          </a:p>
        </p:txBody>
      </p:sp>
      <p:sp>
        <p:nvSpPr>
          <p:cNvPr id="5" name="Marcador de pie de página 4">
            <a:extLst>
              <a:ext uri="{FF2B5EF4-FFF2-40B4-BE49-F238E27FC236}">
                <a16:creationId xmlns:a16="http://schemas.microsoft.com/office/drawing/2014/main" id="{C6973E7D-C36A-F9E6-B541-FFF0915DDE7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8E07409-F069-C6FC-DFE4-3182537C4CDE}"/>
              </a:ext>
            </a:extLst>
          </p:cNvPr>
          <p:cNvSpPr>
            <a:spLocks noGrp="1"/>
          </p:cNvSpPr>
          <p:nvPr>
            <p:ph type="sldNum" sz="quarter" idx="12"/>
          </p:nvPr>
        </p:nvSpPr>
        <p:spPr/>
        <p:txBody>
          <a:bodyPr/>
          <a:lstStyle/>
          <a:p>
            <a:fld id="{AB0A3A02-2E6D-4F93-B997-F95DC586FE06}" type="slidenum">
              <a:rPr lang="es-MX" smtClean="0"/>
              <a:t>‹Nº›</a:t>
            </a:fld>
            <a:endParaRPr lang="es-MX"/>
          </a:p>
        </p:txBody>
      </p:sp>
    </p:spTree>
    <p:extLst>
      <p:ext uri="{BB962C8B-B14F-4D97-AF65-F5344CB8AC3E}">
        <p14:creationId xmlns:p14="http://schemas.microsoft.com/office/powerpoint/2010/main" val="336743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084EA4B-97D8-FF07-8AC0-3810765E0C01}"/>
              </a:ext>
            </a:extLst>
          </p:cNvPr>
          <p:cNvSpPr>
            <a:spLocks noGrp="1"/>
          </p:cNvSpPr>
          <p:nvPr>
            <p:ph type="title" orient="vert"/>
          </p:nvPr>
        </p:nvSpPr>
        <p:spPr>
          <a:xfrm>
            <a:off x="23211870" y="2300034"/>
            <a:ext cx="6993969" cy="36610544"/>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5BCE5D58-B798-0534-18F0-2E357E04E376}"/>
              </a:ext>
            </a:extLst>
          </p:cNvPr>
          <p:cNvSpPr>
            <a:spLocks noGrp="1"/>
          </p:cNvSpPr>
          <p:nvPr>
            <p:ph type="body" orient="vert" idx="1"/>
          </p:nvPr>
        </p:nvSpPr>
        <p:spPr>
          <a:xfrm>
            <a:off x="2229961" y="2300034"/>
            <a:ext cx="20576461" cy="3661054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CC697D8-B1C6-94D0-400C-E0C76F2B54CD}"/>
              </a:ext>
            </a:extLst>
          </p:cNvPr>
          <p:cNvSpPr>
            <a:spLocks noGrp="1"/>
          </p:cNvSpPr>
          <p:nvPr>
            <p:ph type="dt" sz="half" idx="10"/>
          </p:nvPr>
        </p:nvSpPr>
        <p:spPr/>
        <p:txBody>
          <a:bodyPr/>
          <a:lstStyle/>
          <a:p>
            <a:fld id="{D3700A01-A661-4B02-92D5-FB7850B4D5DF}" type="datetimeFigureOut">
              <a:rPr lang="es-MX" smtClean="0"/>
              <a:t>29/05/2024</a:t>
            </a:fld>
            <a:endParaRPr lang="es-MX"/>
          </a:p>
        </p:txBody>
      </p:sp>
      <p:sp>
        <p:nvSpPr>
          <p:cNvPr id="5" name="Marcador de pie de página 4">
            <a:extLst>
              <a:ext uri="{FF2B5EF4-FFF2-40B4-BE49-F238E27FC236}">
                <a16:creationId xmlns:a16="http://schemas.microsoft.com/office/drawing/2014/main" id="{18A6BAD9-8809-9366-6CA0-8BFAE8228D0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250477E-EBCA-3867-9F8F-2F7328E4948A}"/>
              </a:ext>
            </a:extLst>
          </p:cNvPr>
          <p:cNvSpPr>
            <a:spLocks noGrp="1"/>
          </p:cNvSpPr>
          <p:nvPr>
            <p:ph type="sldNum" sz="quarter" idx="12"/>
          </p:nvPr>
        </p:nvSpPr>
        <p:spPr/>
        <p:txBody>
          <a:bodyPr/>
          <a:lstStyle/>
          <a:p>
            <a:fld id="{AB0A3A02-2E6D-4F93-B997-F95DC586FE06}" type="slidenum">
              <a:rPr lang="es-MX" smtClean="0"/>
              <a:t>‹Nº›</a:t>
            </a:fld>
            <a:endParaRPr lang="es-MX"/>
          </a:p>
        </p:txBody>
      </p:sp>
    </p:spTree>
    <p:extLst>
      <p:ext uri="{BB962C8B-B14F-4D97-AF65-F5344CB8AC3E}">
        <p14:creationId xmlns:p14="http://schemas.microsoft.com/office/powerpoint/2010/main" val="2114239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1B00ED-2729-226E-B9B2-5B379D08CE2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26ADD0D-744C-2F8A-ED53-E9BBAD99D4A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620BD13-FB48-8E12-1FA7-0E279E22A3F2}"/>
              </a:ext>
            </a:extLst>
          </p:cNvPr>
          <p:cNvSpPr>
            <a:spLocks noGrp="1"/>
          </p:cNvSpPr>
          <p:nvPr>
            <p:ph type="dt" sz="half" idx="10"/>
          </p:nvPr>
        </p:nvSpPr>
        <p:spPr/>
        <p:txBody>
          <a:bodyPr/>
          <a:lstStyle/>
          <a:p>
            <a:fld id="{D3700A01-A661-4B02-92D5-FB7850B4D5DF}" type="datetimeFigureOut">
              <a:rPr lang="es-MX" smtClean="0"/>
              <a:t>29/05/2024</a:t>
            </a:fld>
            <a:endParaRPr lang="es-MX"/>
          </a:p>
        </p:txBody>
      </p:sp>
      <p:sp>
        <p:nvSpPr>
          <p:cNvPr id="5" name="Marcador de pie de página 4">
            <a:extLst>
              <a:ext uri="{FF2B5EF4-FFF2-40B4-BE49-F238E27FC236}">
                <a16:creationId xmlns:a16="http://schemas.microsoft.com/office/drawing/2014/main" id="{23AEE7F8-0C6F-92C3-18A7-95044BAA7FB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D180896-3970-850F-3BCA-C7E893D80679}"/>
              </a:ext>
            </a:extLst>
          </p:cNvPr>
          <p:cNvSpPr>
            <a:spLocks noGrp="1"/>
          </p:cNvSpPr>
          <p:nvPr>
            <p:ph type="sldNum" sz="quarter" idx="12"/>
          </p:nvPr>
        </p:nvSpPr>
        <p:spPr/>
        <p:txBody>
          <a:bodyPr/>
          <a:lstStyle/>
          <a:p>
            <a:fld id="{AB0A3A02-2E6D-4F93-B997-F95DC586FE06}" type="slidenum">
              <a:rPr lang="es-MX" smtClean="0"/>
              <a:t>‹Nº›</a:t>
            </a:fld>
            <a:endParaRPr lang="es-MX"/>
          </a:p>
        </p:txBody>
      </p:sp>
    </p:spTree>
    <p:extLst>
      <p:ext uri="{BB962C8B-B14F-4D97-AF65-F5344CB8AC3E}">
        <p14:creationId xmlns:p14="http://schemas.microsoft.com/office/powerpoint/2010/main" val="363343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F00CD8-3AFD-B867-C471-93663347A661}"/>
              </a:ext>
            </a:extLst>
          </p:cNvPr>
          <p:cNvSpPr>
            <a:spLocks noGrp="1"/>
          </p:cNvSpPr>
          <p:nvPr>
            <p:ph type="title"/>
          </p:nvPr>
        </p:nvSpPr>
        <p:spPr>
          <a:xfrm>
            <a:off x="2213067" y="10770165"/>
            <a:ext cx="27975878" cy="17970262"/>
          </a:xfrm>
        </p:spPr>
        <p:txBody>
          <a:bodyPr anchor="b"/>
          <a:lstStyle>
            <a:lvl1pPr>
              <a:defRPr sz="15962"/>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4C0358E-5D30-2BA1-29FA-F3EBEF61E001}"/>
              </a:ext>
            </a:extLst>
          </p:cNvPr>
          <p:cNvSpPr>
            <a:spLocks noGrp="1"/>
          </p:cNvSpPr>
          <p:nvPr>
            <p:ph type="body" idx="1"/>
          </p:nvPr>
        </p:nvSpPr>
        <p:spPr>
          <a:xfrm>
            <a:off x="2213067" y="28910433"/>
            <a:ext cx="27975878" cy="9450136"/>
          </a:xfrm>
        </p:spPr>
        <p:txBody>
          <a:bodyPr/>
          <a:lstStyle>
            <a:lvl1pPr marL="0" indent="0">
              <a:buNone/>
              <a:defRPr sz="6385">
                <a:solidFill>
                  <a:schemeClr val="tx1">
                    <a:tint val="75000"/>
                  </a:schemeClr>
                </a:solidFill>
              </a:defRPr>
            </a:lvl1pPr>
            <a:lvl2pPr marL="1216335" indent="0">
              <a:buNone/>
              <a:defRPr sz="5321">
                <a:solidFill>
                  <a:schemeClr val="tx1">
                    <a:tint val="75000"/>
                  </a:schemeClr>
                </a:solidFill>
              </a:defRPr>
            </a:lvl2pPr>
            <a:lvl3pPr marL="2432670" indent="0">
              <a:buNone/>
              <a:defRPr sz="4789">
                <a:solidFill>
                  <a:schemeClr val="tx1">
                    <a:tint val="75000"/>
                  </a:schemeClr>
                </a:solidFill>
              </a:defRPr>
            </a:lvl3pPr>
            <a:lvl4pPr marL="3649005" indent="0">
              <a:buNone/>
              <a:defRPr sz="4257">
                <a:solidFill>
                  <a:schemeClr val="tx1">
                    <a:tint val="75000"/>
                  </a:schemeClr>
                </a:solidFill>
              </a:defRPr>
            </a:lvl4pPr>
            <a:lvl5pPr marL="4865340" indent="0">
              <a:buNone/>
              <a:defRPr sz="4257">
                <a:solidFill>
                  <a:schemeClr val="tx1">
                    <a:tint val="75000"/>
                  </a:schemeClr>
                </a:solidFill>
              </a:defRPr>
            </a:lvl5pPr>
            <a:lvl6pPr marL="6081674" indent="0">
              <a:buNone/>
              <a:defRPr sz="4257">
                <a:solidFill>
                  <a:schemeClr val="tx1">
                    <a:tint val="75000"/>
                  </a:schemeClr>
                </a:solidFill>
              </a:defRPr>
            </a:lvl6pPr>
            <a:lvl7pPr marL="7298009" indent="0">
              <a:buNone/>
              <a:defRPr sz="4257">
                <a:solidFill>
                  <a:schemeClr val="tx1">
                    <a:tint val="75000"/>
                  </a:schemeClr>
                </a:solidFill>
              </a:defRPr>
            </a:lvl7pPr>
            <a:lvl8pPr marL="8514344" indent="0">
              <a:buNone/>
              <a:defRPr sz="4257">
                <a:solidFill>
                  <a:schemeClr val="tx1">
                    <a:tint val="75000"/>
                  </a:schemeClr>
                </a:solidFill>
              </a:defRPr>
            </a:lvl8pPr>
            <a:lvl9pPr marL="9730679" indent="0">
              <a:buNone/>
              <a:defRPr sz="4257">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DE5BBEB-64DC-70EB-BA64-703E2EEE418C}"/>
              </a:ext>
            </a:extLst>
          </p:cNvPr>
          <p:cNvSpPr>
            <a:spLocks noGrp="1"/>
          </p:cNvSpPr>
          <p:nvPr>
            <p:ph type="dt" sz="half" idx="10"/>
          </p:nvPr>
        </p:nvSpPr>
        <p:spPr/>
        <p:txBody>
          <a:bodyPr/>
          <a:lstStyle/>
          <a:p>
            <a:fld id="{D3700A01-A661-4B02-92D5-FB7850B4D5DF}" type="datetimeFigureOut">
              <a:rPr lang="es-MX" smtClean="0"/>
              <a:t>29/05/2024</a:t>
            </a:fld>
            <a:endParaRPr lang="es-MX"/>
          </a:p>
        </p:txBody>
      </p:sp>
      <p:sp>
        <p:nvSpPr>
          <p:cNvPr id="5" name="Marcador de pie de página 4">
            <a:extLst>
              <a:ext uri="{FF2B5EF4-FFF2-40B4-BE49-F238E27FC236}">
                <a16:creationId xmlns:a16="http://schemas.microsoft.com/office/drawing/2014/main" id="{EEE82A57-9827-5E66-1939-CA2759EBECB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41BE8D0-5C85-2F9C-DBAC-B44156B9720C}"/>
              </a:ext>
            </a:extLst>
          </p:cNvPr>
          <p:cNvSpPr>
            <a:spLocks noGrp="1"/>
          </p:cNvSpPr>
          <p:nvPr>
            <p:ph type="sldNum" sz="quarter" idx="12"/>
          </p:nvPr>
        </p:nvSpPr>
        <p:spPr/>
        <p:txBody>
          <a:bodyPr/>
          <a:lstStyle/>
          <a:p>
            <a:fld id="{AB0A3A02-2E6D-4F93-B997-F95DC586FE06}" type="slidenum">
              <a:rPr lang="es-MX" smtClean="0"/>
              <a:t>‹Nº›</a:t>
            </a:fld>
            <a:endParaRPr lang="es-MX"/>
          </a:p>
        </p:txBody>
      </p:sp>
    </p:spTree>
    <p:extLst>
      <p:ext uri="{BB962C8B-B14F-4D97-AF65-F5344CB8AC3E}">
        <p14:creationId xmlns:p14="http://schemas.microsoft.com/office/powerpoint/2010/main" val="2980414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3FB74D-2BF4-DA60-1E52-CA358E8ABA7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7522D73-67B4-0AE7-E47F-C194EF2B1CCE}"/>
              </a:ext>
            </a:extLst>
          </p:cNvPr>
          <p:cNvSpPr>
            <a:spLocks noGrp="1"/>
          </p:cNvSpPr>
          <p:nvPr>
            <p:ph sz="half" idx="1"/>
          </p:nvPr>
        </p:nvSpPr>
        <p:spPr>
          <a:xfrm>
            <a:off x="2229961" y="11500170"/>
            <a:ext cx="13785215" cy="2741040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4DB72518-998F-06F6-170A-1BDF91D77DAA}"/>
              </a:ext>
            </a:extLst>
          </p:cNvPr>
          <p:cNvSpPr>
            <a:spLocks noGrp="1"/>
          </p:cNvSpPr>
          <p:nvPr>
            <p:ph sz="half" idx="2"/>
          </p:nvPr>
        </p:nvSpPr>
        <p:spPr>
          <a:xfrm>
            <a:off x="16420624" y="11500170"/>
            <a:ext cx="13785215" cy="2741040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6D1ECBD6-8CF8-4DE5-F481-6C1AE9D8C832}"/>
              </a:ext>
            </a:extLst>
          </p:cNvPr>
          <p:cNvSpPr>
            <a:spLocks noGrp="1"/>
          </p:cNvSpPr>
          <p:nvPr>
            <p:ph type="dt" sz="half" idx="10"/>
          </p:nvPr>
        </p:nvSpPr>
        <p:spPr/>
        <p:txBody>
          <a:bodyPr/>
          <a:lstStyle/>
          <a:p>
            <a:fld id="{D3700A01-A661-4B02-92D5-FB7850B4D5DF}" type="datetimeFigureOut">
              <a:rPr lang="es-MX" smtClean="0"/>
              <a:t>29/05/2024</a:t>
            </a:fld>
            <a:endParaRPr lang="es-MX"/>
          </a:p>
        </p:txBody>
      </p:sp>
      <p:sp>
        <p:nvSpPr>
          <p:cNvPr id="6" name="Marcador de pie de página 5">
            <a:extLst>
              <a:ext uri="{FF2B5EF4-FFF2-40B4-BE49-F238E27FC236}">
                <a16:creationId xmlns:a16="http://schemas.microsoft.com/office/drawing/2014/main" id="{31BE7391-16BB-0011-638A-FC21D3C98FB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4FE6EED-6AFF-A223-B57F-25184A25389C}"/>
              </a:ext>
            </a:extLst>
          </p:cNvPr>
          <p:cNvSpPr>
            <a:spLocks noGrp="1"/>
          </p:cNvSpPr>
          <p:nvPr>
            <p:ph type="sldNum" sz="quarter" idx="12"/>
          </p:nvPr>
        </p:nvSpPr>
        <p:spPr/>
        <p:txBody>
          <a:bodyPr/>
          <a:lstStyle/>
          <a:p>
            <a:fld id="{AB0A3A02-2E6D-4F93-B997-F95DC586FE06}" type="slidenum">
              <a:rPr lang="es-MX" smtClean="0"/>
              <a:t>‹Nº›</a:t>
            </a:fld>
            <a:endParaRPr lang="es-MX"/>
          </a:p>
        </p:txBody>
      </p:sp>
    </p:spTree>
    <p:extLst>
      <p:ext uri="{BB962C8B-B14F-4D97-AF65-F5344CB8AC3E}">
        <p14:creationId xmlns:p14="http://schemas.microsoft.com/office/powerpoint/2010/main" val="3084081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AB9860-0C76-8EE6-673C-D9D004C3CE60}"/>
              </a:ext>
            </a:extLst>
          </p:cNvPr>
          <p:cNvSpPr>
            <a:spLocks noGrp="1"/>
          </p:cNvSpPr>
          <p:nvPr>
            <p:ph type="title"/>
          </p:nvPr>
        </p:nvSpPr>
        <p:spPr>
          <a:xfrm>
            <a:off x="2234186" y="2300037"/>
            <a:ext cx="27975878" cy="8350126"/>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D4E1DF0-83C4-8884-8B8E-DFD2C189B9B8}"/>
              </a:ext>
            </a:extLst>
          </p:cNvPr>
          <p:cNvSpPr>
            <a:spLocks noGrp="1"/>
          </p:cNvSpPr>
          <p:nvPr>
            <p:ph type="body" idx="1"/>
          </p:nvPr>
        </p:nvSpPr>
        <p:spPr>
          <a:xfrm>
            <a:off x="2234188" y="10590160"/>
            <a:ext cx="13721862" cy="5190073"/>
          </a:xfrm>
        </p:spPr>
        <p:txBody>
          <a:bodyPr anchor="b"/>
          <a:lstStyle>
            <a:lvl1pPr marL="0" indent="0">
              <a:buNone/>
              <a:defRPr sz="6385" b="1"/>
            </a:lvl1pPr>
            <a:lvl2pPr marL="1216335" indent="0">
              <a:buNone/>
              <a:defRPr sz="5321" b="1"/>
            </a:lvl2pPr>
            <a:lvl3pPr marL="2432670" indent="0">
              <a:buNone/>
              <a:defRPr sz="4789" b="1"/>
            </a:lvl3pPr>
            <a:lvl4pPr marL="3649005" indent="0">
              <a:buNone/>
              <a:defRPr sz="4257" b="1"/>
            </a:lvl4pPr>
            <a:lvl5pPr marL="4865340" indent="0">
              <a:buNone/>
              <a:defRPr sz="4257" b="1"/>
            </a:lvl5pPr>
            <a:lvl6pPr marL="6081674" indent="0">
              <a:buNone/>
              <a:defRPr sz="4257" b="1"/>
            </a:lvl6pPr>
            <a:lvl7pPr marL="7298009" indent="0">
              <a:buNone/>
              <a:defRPr sz="4257" b="1"/>
            </a:lvl7pPr>
            <a:lvl8pPr marL="8514344" indent="0">
              <a:buNone/>
              <a:defRPr sz="4257" b="1"/>
            </a:lvl8pPr>
            <a:lvl9pPr marL="9730679" indent="0">
              <a:buNone/>
              <a:defRPr sz="4257"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7620C1D-53C4-68B3-BC95-C7901374EBA5}"/>
              </a:ext>
            </a:extLst>
          </p:cNvPr>
          <p:cNvSpPr>
            <a:spLocks noGrp="1"/>
          </p:cNvSpPr>
          <p:nvPr>
            <p:ph sz="half" idx="2"/>
          </p:nvPr>
        </p:nvSpPr>
        <p:spPr>
          <a:xfrm>
            <a:off x="2234188" y="15780233"/>
            <a:ext cx="13721862" cy="2321034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A3CCFAC7-5C6C-0EDA-2225-5D62AE266898}"/>
              </a:ext>
            </a:extLst>
          </p:cNvPr>
          <p:cNvSpPr>
            <a:spLocks noGrp="1"/>
          </p:cNvSpPr>
          <p:nvPr>
            <p:ph type="body" sz="quarter" idx="3"/>
          </p:nvPr>
        </p:nvSpPr>
        <p:spPr>
          <a:xfrm>
            <a:off x="16420624" y="10590160"/>
            <a:ext cx="13789440" cy="5190073"/>
          </a:xfrm>
        </p:spPr>
        <p:txBody>
          <a:bodyPr anchor="b"/>
          <a:lstStyle>
            <a:lvl1pPr marL="0" indent="0">
              <a:buNone/>
              <a:defRPr sz="6385" b="1"/>
            </a:lvl1pPr>
            <a:lvl2pPr marL="1216335" indent="0">
              <a:buNone/>
              <a:defRPr sz="5321" b="1"/>
            </a:lvl2pPr>
            <a:lvl3pPr marL="2432670" indent="0">
              <a:buNone/>
              <a:defRPr sz="4789" b="1"/>
            </a:lvl3pPr>
            <a:lvl4pPr marL="3649005" indent="0">
              <a:buNone/>
              <a:defRPr sz="4257" b="1"/>
            </a:lvl4pPr>
            <a:lvl5pPr marL="4865340" indent="0">
              <a:buNone/>
              <a:defRPr sz="4257" b="1"/>
            </a:lvl5pPr>
            <a:lvl6pPr marL="6081674" indent="0">
              <a:buNone/>
              <a:defRPr sz="4257" b="1"/>
            </a:lvl6pPr>
            <a:lvl7pPr marL="7298009" indent="0">
              <a:buNone/>
              <a:defRPr sz="4257" b="1"/>
            </a:lvl7pPr>
            <a:lvl8pPr marL="8514344" indent="0">
              <a:buNone/>
              <a:defRPr sz="4257" b="1"/>
            </a:lvl8pPr>
            <a:lvl9pPr marL="9730679" indent="0">
              <a:buNone/>
              <a:defRPr sz="4257"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76F5246-9D65-02B4-3BC2-F274872A1B98}"/>
              </a:ext>
            </a:extLst>
          </p:cNvPr>
          <p:cNvSpPr>
            <a:spLocks noGrp="1"/>
          </p:cNvSpPr>
          <p:nvPr>
            <p:ph sz="quarter" idx="4"/>
          </p:nvPr>
        </p:nvSpPr>
        <p:spPr>
          <a:xfrm>
            <a:off x="16420624" y="15780233"/>
            <a:ext cx="13789440" cy="2321034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D8E7D6DD-31F9-CB29-5EB9-52473BA2623E}"/>
              </a:ext>
            </a:extLst>
          </p:cNvPr>
          <p:cNvSpPr>
            <a:spLocks noGrp="1"/>
          </p:cNvSpPr>
          <p:nvPr>
            <p:ph type="dt" sz="half" idx="10"/>
          </p:nvPr>
        </p:nvSpPr>
        <p:spPr/>
        <p:txBody>
          <a:bodyPr/>
          <a:lstStyle/>
          <a:p>
            <a:fld id="{D3700A01-A661-4B02-92D5-FB7850B4D5DF}" type="datetimeFigureOut">
              <a:rPr lang="es-MX" smtClean="0"/>
              <a:t>29/05/2024</a:t>
            </a:fld>
            <a:endParaRPr lang="es-MX"/>
          </a:p>
        </p:txBody>
      </p:sp>
      <p:sp>
        <p:nvSpPr>
          <p:cNvPr id="8" name="Marcador de pie de página 7">
            <a:extLst>
              <a:ext uri="{FF2B5EF4-FFF2-40B4-BE49-F238E27FC236}">
                <a16:creationId xmlns:a16="http://schemas.microsoft.com/office/drawing/2014/main" id="{F588A1F1-35AF-F0A7-A57E-973BF98EBB36}"/>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532B00EE-B19E-0AE9-9C3F-7D78776AE68D}"/>
              </a:ext>
            </a:extLst>
          </p:cNvPr>
          <p:cNvSpPr>
            <a:spLocks noGrp="1"/>
          </p:cNvSpPr>
          <p:nvPr>
            <p:ph type="sldNum" sz="quarter" idx="12"/>
          </p:nvPr>
        </p:nvSpPr>
        <p:spPr/>
        <p:txBody>
          <a:bodyPr/>
          <a:lstStyle/>
          <a:p>
            <a:fld id="{AB0A3A02-2E6D-4F93-B997-F95DC586FE06}" type="slidenum">
              <a:rPr lang="es-MX" smtClean="0"/>
              <a:t>‹Nº›</a:t>
            </a:fld>
            <a:endParaRPr lang="es-MX"/>
          </a:p>
        </p:txBody>
      </p:sp>
    </p:spTree>
    <p:extLst>
      <p:ext uri="{BB962C8B-B14F-4D97-AF65-F5344CB8AC3E}">
        <p14:creationId xmlns:p14="http://schemas.microsoft.com/office/powerpoint/2010/main" val="2356418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EC1CEA-AF9F-DB99-ADBB-EC7E19456C2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82CB3917-B652-98F2-880A-5E63D2D8B756}"/>
              </a:ext>
            </a:extLst>
          </p:cNvPr>
          <p:cNvSpPr>
            <a:spLocks noGrp="1"/>
          </p:cNvSpPr>
          <p:nvPr>
            <p:ph type="dt" sz="half" idx="10"/>
          </p:nvPr>
        </p:nvSpPr>
        <p:spPr/>
        <p:txBody>
          <a:bodyPr/>
          <a:lstStyle/>
          <a:p>
            <a:fld id="{D3700A01-A661-4B02-92D5-FB7850B4D5DF}" type="datetimeFigureOut">
              <a:rPr lang="es-MX" smtClean="0"/>
              <a:t>29/05/2024</a:t>
            </a:fld>
            <a:endParaRPr lang="es-MX"/>
          </a:p>
        </p:txBody>
      </p:sp>
      <p:sp>
        <p:nvSpPr>
          <p:cNvPr id="4" name="Marcador de pie de página 3">
            <a:extLst>
              <a:ext uri="{FF2B5EF4-FFF2-40B4-BE49-F238E27FC236}">
                <a16:creationId xmlns:a16="http://schemas.microsoft.com/office/drawing/2014/main" id="{37C87F85-0393-F34B-AE50-CD511A3EF744}"/>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FB8F078B-6BE9-9B9B-980B-2AFB84D2E0A4}"/>
              </a:ext>
            </a:extLst>
          </p:cNvPr>
          <p:cNvSpPr>
            <a:spLocks noGrp="1"/>
          </p:cNvSpPr>
          <p:nvPr>
            <p:ph type="sldNum" sz="quarter" idx="12"/>
          </p:nvPr>
        </p:nvSpPr>
        <p:spPr/>
        <p:txBody>
          <a:bodyPr/>
          <a:lstStyle/>
          <a:p>
            <a:fld id="{AB0A3A02-2E6D-4F93-B997-F95DC586FE06}" type="slidenum">
              <a:rPr lang="es-MX" smtClean="0"/>
              <a:t>‹Nº›</a:t>
            </a:fld>
            <a:endParaRPr lang="es-MX"/>
          </a:p>
        </p:txBody>
      </p:sp>
    </p:spTree>
    <p:extLst>
      <p:ext uri="{BB962C8B-B14F-4D97-AF65-F5344CB8AC3E}">
        <p14:creationId xmlns:p14="http://schemas.microsoft.com/office/powerpoint/2010/main" val="1967998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9C18104-4DBB-855C-FBED-ED15B149BB0D}"/>
              </a:ext>
            </a:extLst>
          </p:cNvPr>
          <p:cNvSpPr>
            <a:spLocks noGrp="1"/>
          </p:cNvSpPr>
          <p:nvPr>
            <p:ph type="dt" sz="half" idx="10"/>
          </p:nvPr>
        </p:nvSpPr>
        <p:spPr/>
        <p:txBody>
          <a:bodyPr/>
          <a:lstStyle/>
          <a:p>
            <a:fld id="{D3700A01-A661-4B02-92D5-FB7850B4D5DF}" type="datetimeFigureOut">
              <a:rPr lang="es-MX" smtClean="0"/>
              <a:t>29/05/2024</a:t>
            </a:fld>
            <a:endParaRPr lang="es-MX"/>
          </a:p>
        </p:txBody>
      </p:sp>
      <p:sp>
        <p:nvSpPr>
          <p:cNvPr id="3" name="Marcador de pie de página 2">
            <a:extLst>
              <a:ext uri="{FF2B5EF4-FFF2-40B4-BE49-F238E27FC236}">
                <a16:creationId xmlns:a16="http://schemas.microsoft.com/office/drawing/2014/main" id="{B105B048-72ED-FB7C-4AD0-82AC2F6C20F3}"/>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2FF9E165-1163-02F6-A6D6-D631185F945A}"/>
              </a:ext>
            </a:extLst>
          </p:cNvPr>
          <p:cNvSpPr>
            <a:spLocks noGrp="1"/>
          </p:cNvSpPr>
          <p:nvPr>
            <p:ph type="sldNum" sz="quarter" idx="12"/>
          </p:nvPr>
        </p:nvSpPr>
        <p:spPr/>
        <p:txBody>
          <a:bodyPr/>
          <a:lstStyle/>
          <a:p>
            <a:fld id="{AB0A3A02-2E6D-4F93-B997-F95DC586FE06}" type="slidenum">
              <a:rPr lang="es-MX" smtClean="0"/>
              <a:t>‹Nº›</a:t>
            </a:fld>
            <a:endParaRPr lang="es-MX"/>
          </a:p>
        </p:txBody>
      </p:sp>
    </p:spTree>
    <p:extLst>
      <p:ext uri="{BB962C8B-B14F-4D97-AF65-F5344CB8AC3E}">
        <p14:creationId xmlns:p14="http://schemas.microsoft.com/office/powerpoint/2010/main" val="1047357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15505B-5499-9836-1409-965BEDAD30B0}"/>
              </a:ext>
            </a:extLst>
          </p:cNvPr>
          <p:cNvSpPr>
            <a:spLocks noGrp="1"/>
          </p:cNvSpPr>
          <p:nvPr>
            <p:ph type="title"/>
          </p:nvPr>
        </p:nvSpPr>
        <p:spPr>
          <a:xfrm>
            <a:off x="2234187" y="2880042"/>
            <a:ext cx="10461389" cy="10080149"/>
          </a:xfrm>
        </p:spPr>
        <p:txBody>
          <a:bodyPr anchor="b"/>
          <a:lstStyle>
            <a:lvl1pPr>
              <a:defRPr sz="8513"/>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2A2C5EE-1159-84F9-D5EF-D989F1DB73BD}"/>
              </a:ext>
            </a:extLst>
          </p:cNvPr>
          <p:cNvSpPr>
            <a:spLocks noGrp="1"/>
          </p:cNvSpPr>
          <p:nvPr>
            <p:ph idx="1"/>
          </p:nvPr>
        </p:nvSpPr>
        <p:spPr>
          <a:xfrm>
            <a:off x="13789440" y="6220095"/>
            <a:ext cx="16420624" cy="30700453"/>
          </a:xfrm>
        </p:spPr>
        <p:txBody>
          <a:bodyPr/>
          <a:lstStyle>
            <a:lvl1pPr>
              <a:defRPr sz="8513"/>
            </a:lvl1pPr>
            <a:lvl2pPr>
              <a:defRPr sz="7449"/>
            </a:lvl2pPr>
            <a:lvl3pPr>
              <a:defRPr sz="6385"/>
            </a:lvl3pPr>
            <a:lvl4pPr>
              <a:defRPr sz="5321"/>
            </a:lvl4pPr>
            <a:lvl5pPr>
              <a:defRPr sz="5321"/>
            </a:lvl5pPr>
            <a:lvl6pPr>
              <a:defRPr sz="5321"/>
            </a:lvl6pPr>
            <a:lvl7pPr>
              <a:defRPr sz="5321"/>
            </a:lvl7pPr>
            <a:lvl8pPr>
              <a:defRPr sz="5321"/>
            </a:lvl8pPr>
            <a:lvl9pPr>
              <a:defRPr sz="5321"/>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DAD989A3-8F46-3F2C-C959-E48E90989A8C}"/>
              </a:ext>
            </a:extLst>
          </p:cNvPr>
          <p:cNvSpPr>
            <a:spLocks noGrp="1"/>
          </p:cNvSpPr>
          <p:nvPr>
            <p:ph type="body" sz="half" idx="2"/>
          </p:nvPr>
        </p:nvSpPr>
        <p:spPr>
          <a:xfrm>
            <a:off x="2234187" y="12960191"/>
            <a:ext cx="10461389" cy="24010358"/>
          </a:xfrm>
        </p:spPr>
        <p:txBody>
          <a:bodyPr/>
          <a:lstStyle>
            <a:lvl1pPr marL="0" indent="0">
              <a:buNone/>
              <a:defRPr sz="4257"/>
            </a:lvl1pPr>
            <a:lvl2pPr marL="1216335" indent="0">
              <a:buNone/>
              <a:defRPr sz="3725"/>
            </a:lvl2pPr>
            <a:lvl3pPr marL="2432670" indent="0">
              <a:buNone/>
              <a:defRPr sz="3192"/>
            </a:lvl3pPr>
            <a:lvl4pPr marL="3649005" indent="0">
              <a:buNone/>
              <a:defRPr sz="2660"/>
            </a:lvl4pPr>
            <a:lvl5pPr marL="4865340" indent="0">
              <a:buNone/>
              <a:defRPr sz="2660"/>
            </a:lvl5pPr>
            <a:lvl6pPr marL="6081674" indent="0">
              <a:buNone/>
              <a:defRPr sz="2660"/>
            </a:lvl6pPr>
            <a:lvl7pPr marL="7298009" indent="0">
              <a:buNone/>
              <a:defRPr sz="2660"/>
            </a:lvl7pPr>
            <a:lvl8pPr marL="8514344" indent="0">
              <a:buNone/>
              <a:defRPr sz="2660"/>
            </a:lvl8pPr>
            <a:lvl9pPr marL="9730679" indent="0">
              <a:buNone/>
              <a:defRPr sz="266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C7E5D41-E697-48CB-96BC-D36B5DEA8986}"/>
              </a:ext>
            </a:extLst>
          </p:cNvPr>
          <p:cNvSpPr>
            <a:spLocks noGrp="1"/>
          </p:cNvSpPr>
          <p:nvPr>
            <p:ph type="dt" sz="half" idx="10"/>
          </p:nvPr>
        </p:nvSpPr>
        <p:spPr/>
        <p:txBody>
          <a:bodyPr/>
          <a:lstStyle/>
          <a:p>
            <a:fld id="{D3700A01-A661-4B02-92D5-FB7850B4D5DF}" type="datetimeFigureOut">
              <a:rPr lang="es-MX" smtClean="0"/>
              <a:t>29/05/2024</a:t>
            </a:fld>
            <a:endParaRPr lang="es-MX"/>
          </a:p>
        </p:txBody>
      </p:sp>
      <p:sp>
        <p:nvSpPr>
          <p:cNvPr id="6" name="Marcador de pie de página 5">
            <a:extLst>
              <a:ext uri="{FF2B5EF4-FFF2-40B4-BE49-F238E27FC236}">
                <a16:creationId xmlns:a16="http://schemas.microsoft.com/office/drawing/2014/main" id="{D9382EA3-BA50-50FF-22A0-5481F6C1CC9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D49D823-AAF2-8723-0050-E43B857A14DC}"/>
              </a:ext>
            </a:extLst>
          </p:cNvPr>
          <p:cNvSpPr>
            <a:spLocks noGrp="1"/>
          </p:cNvSpPr>
          <p:nvPr>
            <p:ph type="sldNum" sz="quarter" idx="12"/>
          </p:nvPr>
        </p:nvSpPr>
        <p:spPr/>
        <p:txBody>
          <a:bodyPr/>
          <a:lstStyle/>
          <a:p>
            <a:fld id="{AB0A3A02-2E6D-4F93-B997-F95DC586FE06}" type="slidenum">
              <a:rPr lang="es-MX" smtClean="0"/>
              <a:t>‹Nº›</a:t>
            </a:fld>
            <a:endParaRPr lang="es-MX"/>
          </a:p>
        </p:txBody>
      </p:sp>
    </p:spTree>
    <p:extLst>
      <p:ext uri="{BB962C8B-B14F-4D97-AF65-F5344CB8AC3E}">
        <p14:creationId xmlns:p14="http://schemas.microsoft.com/office/powerpoint/2010/main" val="2816052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5AC314-6854-F8F9-ECE9-869C3AC0A278}"/>
              </a:ext>
            </a:extLst>
          </p:cNvPr>
          <p:cNvSpPr>
            <a:spLocks noGrp="1"/>
          </p:cNvSpPr>
          <p:nvPr>
            <p:ph type="title"/>
          </p:nvPr>
        </p:nvSpPr>
        <p:spPr>
          <a:xfrm>
            <a:off x="2234187" y="2880042"/>
            <a:ext cx="10461389" cy="10080149"/>
          </a:xfrm>
        </p:spPr>
        <p:txBody>
          <a:bodyPr anchor="b"/>
          <a:lstStyle>
            <a:lvl1pPr>
              <a:defRPr sz="8513"/>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195839F3-BEED-F4CC-AA46-B88497EF942D}"/>
              </a:ext>
            </a:extLst>
          </p:cNvPr>
          <p:cNvSpPr>
            <a:spLocks noGrp="1"/>
          </p:cNvSpPr>
          <p:nvPr>
            <p:ph type="pic" idx="1"/>
          </p:nvPr>
        </p:nvSpPr>
        <p:spPr>
          <a:xfrm>
            <a:off x="13789440" y="6220095"/>
            <a:ext cx="16420624" cy="30700453"/>
          </a:xfrm>
        </p:spPr>
        <p:txBody>
          <a:bodyPr/>
          <a:lstStyle>
            <a:lvl1pPr marL="0" indent="0">
              <a:buNone/>
              <a:defRPr sz="8513"/>
            </a:lvl1pPr>
            <a:lvl2pPr marL="1216335" indent="0">
              <a:buNone/>
              <a:defRPr sz="7449"/>
            </a:lvl2pPr>
            <a:lvl3pPr marL="2432670" indent="0">
              <a:buNone/>
              <a:defRPr sz="6385"/>
            </a:lvl3pPr>
            <a:lvl4pPr marL="3649005" indent="0">
              <a:buNone/>
              <a:defRPr sz="5321"/>
            </a:lvl4pPr>
            <a:lvl5pPr marL="4865340" indent="0">
              <a:buNone/>
              <a:defRPr sz="5321"/>
            </a:lvl5pPr>
            <a:lvl6pPr marL="6081674" indent="0">
              <a:buNone/>
              <a:defRPr sz="5321"/>
            </a:lvl6pPr>
            <a:lvl7pPr marL="7298009" indent="0">
              <a:buNone/>
              <a:defRPr sz="5321"/>
            </a:lvl7pPr>
            <a:lvl8pPr marL="8514344" indent="0">
              <a:buNone/>
              <a:defRPr sz="5321"/>
            </a:lvl8pPr>
            <a:lvl9pPr marL="9730679" indent="0">
              <a:buNone/>
              <a:defRPr sz="5321"/>
            </a:lvl9pPr>
          </a:lstStyle>
          <a:p>
            <a:endParaRPr lang="es-MX"/>
          </a:p>
        </p:txBody>
      </p:sp>
      <p:sp>
        <p:nvSpPr>
          <p:cNvPr id="4" name="Marcador de texto 3">
            <a:extLst>
              <a:ext uri="{FF2B5EF4-FFF2-40B4-BE49-F238E27FC236}">
                <a16:creationId xmlns:a16="http://schemas.microsoft.com/office/drawing/2014/main" id="{0590069A-2C26-F078-37CE-6FE751F64E90}"/>
              </a:ext>
            </a:extLst>
          </p:cNvPr>
          <p:cNvSpPr>
            <a:spLocks noGrp="1"/>
          </p:cNvSpPr>
          <p:nvPr>
            <p:ph type="body" sz="half" idx="2"/>
          </p:nvPr>
        </p:nvSpPr>
        <p:spPr>
          <a:xfrm>
            <a:off x="2234187" y="12960191"/>
            <a:ext cx="10461389" cy="24010358"/>
          </a:xfrm>
        </p:spPr>
        <p:txBody>
          <a:bodyPr/>
          <a:lstStyle>
            <a:lvl1pPr marL="0" indent="0">
              <a:buNone/>
              <a:defRPr sz="4257"/>
            </a:lvl1pPr>
            <a:lvl2pPr marL="1216335" indent="0">
              <a:buNone/>
              <a:defRPr sz="3725"/>
            </a:lvl2pPr>
            <a:lvl3pPr marL="2432670" indent="0">
              <a:buNone/>
              <a:defRPr sz="3192"/>
            </a:lvl3pPr>
            <a:lvl4pPr marL="3649005" indent="0">
              <a:buNone/>
              <a:defRPr sz="2660"/>
            </a:lvl4pPr>
            <a:lvl5pPr marL="4865340" indent="0">
              <a:buNone/>
              <a:defRPr sz="2660"/>
            </a:lvl5pPr>
            <a:lvl6pPr marL="6081674" indent="0">
              <a:buNone/>
              <a:defRPr sz="2660"/>
            </a:lvl6pPr>
            <a:lvl7pPr marL="7298009" indent="0">
              <a:buNone/>
              <a:defRPr sz="2660"/>
            </a:lvl7pPr>
            <a:lvl8pPr marL="8514344" indent="0">
              <a:buNone/>
              <a:defRPr sz="2660"/>
            </a:lvl8pPr>
            <a:lvl9pPr marL="9730679" indent="0">
              <a:buNone/>
              <a:defRPr sz="266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F31668-B957-7969-8A10-8BF6E5EC48F5}"/>
              </a:ext>
            </a:extLst>
          </p:cNvPr>
          <p:cNvSpPr>
            <a:spLocks noGrp="1"/>
          </p:cNvSpPr>
          <p:nvPr>
            <p:ph type="dt" sz="half" idx="10"/>
          </p:nvPr>
        </p:nvSpPr>
        <p:spPr/>
        <p:txBody>
          <a:bodyPr/>
          <a:lstStyle/>
          <a:p>
            <a:fld id="{D3700A01-A661-4B02-92D5-FB7850B4D5DF}" type="datetimeFigureOut">
              <a:rPr lang="es-MX" smtClean="0"/>
              <a:t>29/05/2024</a:t>
            </a:fld>
            <a:endParaRPr lang="es-MX"/>
          </a:p>
        </p:txBody>
      </p:sp>
      <p:sp>
        <p:nvSpPr>
          <p:cNvPr id="6" name="Marcador de pie de página 5">
            <a:extLst>
              <a:ext uri="{FF2B5EF4-FFF2-40B4-BE49-F238E27FC236}">
                <a16:creationId xmlns:a16="http://schemas.microsoft.com/office/drawing/2014/main" id="{F1F1C057-A494-913D-D614-538F0018BF2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3BC90F2-2DB8-8E3A-23E0-3B99076EEF96}"/>
              </a:ext>
            </a:extLst>
          </p:cNvPr>
          <p:cNvSpPr>
            <a:spLocks noGrp="1"/>
          </p:cNvSpPr>
          <p:nvPr>
            <p:ph type="sldNum" sz="quarter" idx="12"/>
          </p:nvPr>
        </p:nvSpPr>
        <p:spPr/>
        <p:txBody>
          <a:bodyPr/>
          <a:lstStyle/>
          <a:p>
            <a:fld id="{AB0A3A02-2E6D-4F93-B997-F95DC586FE06}" type="slidenum">
              <a:rPr lang="es-MX" smtClean="0"/>
              <a:t>‹Nº›</a:t>
            </a:fld>
            <a:endParaRPr lang="es-MX"/>
          </a:p>
        </p:txBody>
      </p:sp>
    </p:spTree>
    <p:extLst>
      <p:ext uri="{BB962C8B-B14F-4D97-AF65-F5344CB8AC3E}">
        <p14:creationId xmlns:p14="http://schemas.microsoft.com/office/powerpoint/2010/main" val="4286648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39FE089-CDD1-4C1F-12A1-B250FDE9B015}"/>
              </a:ext>
            </a:extLst>
          </p:cNvPr>
          <p:cNvSpPr>
            <a:spLocks noGrp="1"/>
          </p:cNvSpPr>
          <p:nvPr>
            <p:ph type="title"/>
          </p:nvPr>
        </p:nvSpPr>
        <p:spPr>
          <a:xfrm>
            <a:off x="2229961" y="2300037"/>
            <a:ext cx="27975878" cy="8350126"/>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F4833CF-A1DA-F5EA-CD4E-DCAF8E33ECA5}"/>
              </a:ext>
            </a:extLst>
          </p:cNvPr>
          <p:cNvSpPr>
            <a:spLocks noGrp="1"/>
          </p:cNvSpPr>
          <p:nvPr>
            <p:ph type="body" idx="1"/>
          </p:nvPr>
        </p:nvSpPr>
        <p:spPr>
          <a:xfrm>
            <a:off x="2229961" y="11500170"/>
            <a:ext cx="27975878" cy="2741040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3DE8E8D-17FE-ACC7-54B3-BF2C2D149BD2}"/>
              </a:ext>
            </a:extLst>
          </p:cNvPr>
          <p:cNvSpPr>
            <a:spLocks noGrp="1"/>
          </p:cNvSpPr>
          <p:nvPr>
            <p:ph type="dt" sz="half" idx="2"/>
          </p:nvPr>
        </p:nvSpPr>
        <p:spPr>
          <a:xfrm>
            <a:off x="2229961" y="40040594"/>
            <a:ext cx="7298055" cy="2300034"/>
          </a:xfrm>
          <a:prstGeom prst="rect">
            <a:avLst/>
          </a:prstGeom>
        </p:spPr>
        <p:txBody>
          <a:bodyPr vert="horz" lIns="91440" tIns="45720" rIns="91440" bIns="45720" rtlCol="0" anchor="ctr"/>
          <a:lstStyle>
            <a:lvl1pPr algn="l">
              <a:defRPr sz="3192">
                <a:solidFill>
                  <a:schemeClr val="tx1">
                    <a:tint val="75000"/>
                  </a:schemeClr>
                </a:solidFill>
              </a:defRPr>
            </a:lvl1pPr>
          </a:lstStyle>
          <a:p>
            <a:fld id="{D3700A01-A661-4B02-92D5-FB7850B4D5DF}" type="datetimeFigureOut">
              <a:rPr lang="es-MX" smtClean="0"/>
              <a:t>29/05/2024</a:t>
            </a:fld>
            <a:endParaRPr lang="es-MX"/>
          </a:p>
        </p:txBody>
      </p:sp>
      <p:sp>
        <p:nvSpPr>
          <p:cNvPr id="5" name="Marcador de pie de página 4">
            <a:extLst>
              <a:ext uri="{FF2B5EF4-FFF2-40B4-BE49-F238E27FC236}">
                <a16:creationId xmlns:a16="http://schemas.microsoft.com/office/drawing/2014/main" id="{C1F3DCC1-871A-C7C3-F897-35FCEE3260BC}"/>
              </a:ext>
            </a:extLst>
          </p:cNvPr>
          <p:cNvSpPr>
            <a:spLocks noGrp="1"/>
          </p:cNvSpPr>
          <p:nvPr>
            <p:ph type="ftr" sz="quarter" idx="3"/>
          </p:nvPr>
        </p:nvSpPr>
        <p:spPr>
          <a:xfrm>
            <a:off x="10744359" y="40040594"/>
            <a:ext cx="10947083" cy="2300034"/>
          </a:xfrm>
          <a:prstGeom prst="rect">
            <a:avLst/>
          </a:prstGeom>
        </p:spPr>
        <p:txBody>
          <a:bodyPr vert="horz" lIns="91440" tIns="45720" rIns="91440" bIns="45720" rtlCol="0" anchor="ctr"/>
          <a:lstStyle>
            <a:lvl1pPr algn="ctr">
              <a:defRPr sz="3192">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43D03D-F87A-AF7C-7BE3-97B89E4A4ABF}"/>
              </a:ext>
            </a:extLst>
          </p:cNvPr>
          <p:cNvSpPr>
            <a:spLocks noGrp="1"/>
          </p:cNvSpPr>
          <p:nvPr>
            <p:ph type="sldNum" sz="quarter" idx="4"/>
          </p:nvPr>
        </p:nvSpPr>
        <p:spPr>
          <a:xfrm>
            <a:off x="22907784" y="40040594"/>
            <a:ext cx="7298055" cy="2300034"/>
          </a:xfrm>
          <a:prstGeom prst="rect">
            <a:avLst/>
          </a:prstGeom>
        </p:spPr>
        <p:txBody>
          <a:bodyPr vert="horz" lIns="91440" tIns="45720" rIns="91440" bIns="45720" rtlCol="0" anchor="ctr"/>
          <a:lstStyle>
            <a:lvl1pPr algn="r">
              <a:defRPr sz="3192">
                <a:solidFill>
                  <a:schemeClr val="tx1">
                    <a:tint val="75000"/>
                  </a:schemeClr>
                </a:solidFill>
              </a:defRPr>
            </a:lvl1pPr>
          </a:lstStyle>
          <a:p>
            <a:fld id="{AB0A3A02-2E6D-4F93-B997-F95DC586FE06}" type="slidenum">
              <a:rPr lang="es-MX" smtClean="0"/>
              <a:t>‹Nº›</a:t>
            </a:fld>
            <a:endParaRPr lang="es-MX"/>
          </a:p>
        </p:txBody>
      </p:sp>
    </p:spTree>
    <p:extLst>
      <p:ext uri="{BB962C8B-B14F-4D97-AF65-F5344CB8AC3E}">
        <p14:creationId xmlns:p14="http://schemas.microsoft.com/office/powerpoint/2010/main" val="8890246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432670" rtl="0" eaLnBrk="1" latinLnBrk="0" hangingPunct="1">
        <a:lnSpc>
          <a:spcPct val="90000"/>
        </a:lnSpc>
        <a:spcBef>
          <a:spcPct val="0"/>
        </a:spcBef>
        <a:buNone/>
        <a:defRPr sz="11706" kern="1200">
          <a:solidFill>
            <a:schemeClr val="tx1"/>
          </a:solidFill>
          <a:latin typeface="+mj-lt"/>
          <a:ea typeface="+mj-ea"/>
          <a:cs typeface="+mj-cs"/>
        </a:defRPr>
      </a:lvl1pPr>
    </p:titleStyle>
    <p:bodyStyle>
      <a:lvl1pPr marL="608167" indent="-608167" algn="l" defTabSz="2432670" rtl="0" eaLnBrk="1" latinLnBrk="0" hangingPunct="1">
        <a:lnSpc>
          <a:spcPct val="90000"/>
        </a:lnSpc>
        <a:spcBef>
          <a:spcPts val="2660"/>
        </a:spcBef>
        <a:buFont typeface="Arial" panose="020B0604020202020204" pitchFamily="34" charset="0"/>
        <a:buChar char="•"/>
        <a:defRPr sz="7449" kern="1200">
          <a:solidFill>
            <a:schemeClr val="tx1"/>
          </a:solidFill>
          <a:latin typeface="+mn-lt"/>
          <a:ea typeface="+mn-ea"/>
          <a:cs typeface="+mn-cs"/>
        </a:defRPr>
      </a:lvl1pPr>
      <a:lvl2pPr marL="1824502" indent="-608167" algn="l" defTabSz="2432670" rtl="0" eaLnBrk="1" latinLnBrk="0" hangingPunct="1">
        <a:lnSpc>
          <a:spcPct val="90000"/>
        </a:lnSpc>
        <a:spcBef>
          <a:spcPts val="1330"/>
        </a:spcBef>
        <a:buFont typeface="Arial" panose="020B0604020202020204" pitchFamily="34" charset="0"/>
        <a:buChar char="•"/>
        <a:defRPr sz="6385" kern="1200">
          <a:solidFill>
            <a:schemeClr val="tx1"/>
          </a:solidFill>
          <a:latin typeface="+mn-lt"/>
          <a:ea typeface="+mn-ea"/>
          <a:cs typeface="+mn-cs"/>
        </a:defRPr>
      </a:lvl2pPr>
      <a:lvl3pPr marL="3040837" indent="-608167" algn="l" defTabSz="2432670" rtl="0" eaLnBrk="1" latinLnBrk="0" hangingPunct="1">
        <a:lnSpc>
          <a:spcPct val="90000"/>
        </a:lnSpc>
        <a:spcBef>
          <a:spcPts val="1330"/>
        </a:spcBef>
        <a:buFont typeface="Arial" panose="020B0604020202020204" pitchFamily="34" charset="0"/>
        <a:buChar char="•"/>
        <a:defRPr sz="5321" kern="1200">
          <a:solidFill>
            <a:schemeClr val="tx1"/>
          </a:solidFill>
          <a:latin typeface="+mn-lt"/>
          <a:ea typeface="+mn-ea"/>
          <a:cs typeface="+mn-cs"/>
        </a:defRPr>
      </a:lvl3pPr>
      <a:lvl4pPr marL="4257172" indent="-608167" algn="l" defTabSz="2432670" rtl="0" eaLnBrk="1" latinLnBrk="0" hangingPunct="1">
        <a:lnSpc>
          <a:spcPct val="90000"/>
        </a:lnSpc>
        <a:spcBef>
          <a:spcPts val="1330"/>
        </a:spcBef>
        <a:buFont typeface="Arial" panose="020B0604020202020204" pitchFamily="34" charset="0"/>
        <a:buChar char="•"/>
        <a:defRPr sz="4789" kern="1200">
          <a:solidFill>
            <a:schemeClr val="tx1"/>
          </a:solidFill>
          <a:latin typeface="+mn-lt"/>
          <a:ea typeface="+mn-ea"/>
          <a:cs typeface="+mn-cs"/>
        </a:defRPr>
      </a:lvl4pPr>
      <a:lvl5pPr marL="5473507" indent="-608167" algn="l" defTabSz="2432670" rtl="0" eaLnBrk="1" latinLnBrk="0" hangingPunct="1">
        <a:lnSpc>
          <a:spcPct val="90000"/>
        </a:lnSpc>
        <a:spcBef>
          <a:spcPts val="1330"/>
        </a:spcBef>
        <a:buFont typeface="Arial" panose="020B0604020202020204" pitchFamily="34" charset="0"/>
        <a:buChar char="•"/>
        <a:defRPr sz="4789" kern="1200">
          <a:solidFill>
            <a:schemeClr val="tx1"/>
          </a:solidFill>
          <a:latin typeface="+mn-lt"/>
          <a:ea typeface="+mn-ea"/>
          <a:cs typeface="+mn-cs"/>
        </a:defRPr>
      </a:lvl5pPr>
      <a:lvl6pPr marL="6689842" indent="-608167" algn="l" defTabSz="2432670" rtl="0" eaLnBrk="1" latinLnBrk="0" hangingPunct="1">
        <a:lnSpc>
          <a:spcPct val="90000"/>
        </a:lnSpc>
        <a:spcBef>
          <a:spcPts val="1330"/>
        </a:spcBef>
        <a:buFont typeface="Arial" panose="020B0604020202020204" pitchFamily="34" charset="0"/>
        <a:buChar char="•"/>
        <a:defRPr sz="4789" kern="1200">
          <a:solidFill>
            <a:schemeClr val="tx1"/>
          </a:solidFill>
          <a:latin typeface="+mn-lt"/>
          <a:ea typeface="+mn-ea"/>
          <a:cs typeface="+mn-cs"/>
        </a:defRPr>
      </a:lvl6pPr>
      <a:lvl7pPr marL="7906177" indent="-608167" algn="l" defTabSz="2432670" rtl="0" eaLnBrk="1" latinLnBrk="0" hangingPunct="1">
        <a:lnSpc>
          <a:spcPct val="90000"/>
        </a:lnSpc>
        <a:spcBef>
          <a:spcPts val="1330"/>
        </a:spcBef>
        <a:buFont typeface="Arial" panose="020B0604020202020204" pitchFamily="34" charset="0"/>
        <a:buChar char="•"/>
        <a:defRPr sz="4789" kern="1200">
          <a:solidFill>
            <a:schemeClr val="tx1"/>
          </a:solidFill>
          <a:latin typeface="+mn-lt"/>
          <a:ea typeface="+mn-ea"/>
          <a:cs typeface="+mn-cs"/>
        </a:defRPr>
      </a:lvl7pPr>
      <a:lvl8pPr marL="9122512" indent="-608167" algn="l" defTabSz="2432670" rtl="0" eaLnBrk="1" latinLnBrk="0" hangingPunct="1">
        <a:lnSpc>
          <a:spcPct val="90000"/>
        </a:lnSpc>
        <a:spcBef>
          <a:spcPts val="1330"/>
        </a:spcBef>
        <a:buFont typeface="Arial" panose="020B0604020202020204" pitchFamily="34" charset="0"/>
        <a:buChar char="•"/>
        <a:defRPr sz="4789" kern="1200">
          <a:solidFill>
            <a:schemeClr val="tx1"/>
          </a:solidFill>
          <a:latin typeface="+mn-lt"/>
          <a:ea typeface="+mn-ea"/>
          <a:cs typeface="+mn-cs"/>
        </a:defRPr>
      </a:lvl8pPr>
      <a:lvl9pPr marL="10338846" indent="-608167" algn="l" defTabSz="2432670" rtl="0" eaLnBrk="1" latinLnBrk="0" hangingPunct="1">
        <a:lnSpc>
          <a:spcPct val="90000"/>
        </a:lnSpc>
        <a:spcBef>
          <a:spcPts val="1330"/>
        </a:spcBef>
        <a:buFont typeface="Arial" panose="020B0604020202020204" pitchFamily="34" charset="0"/>
        <a:buChar char="•"/>
        <a:defRPr sz="4789" kern="1200">
          <a:solidFill>
            <a:schemeClr val="tx1"/>
          </a:solidFill>
          <a:latin typeface="+mn-lt"/>
          <a:ea typeface="+mn-ea"/>
          <a:cs typeface="+mn-cs"/>
        </a:defRPr>
      </a:lvl9pPr>
    </p:bodyStyle>
    <p:otherStyle>
      <a:defPPr>
        <a:defRPr lang="es-MX"/>
      </a:defPPr>
      <a:lvl1pPr marL="0" algn="l" defTabSz="2432670" rtl="0" eaLnBrk="1" latinLnBrk="0" hangingPunct="1">
        <a:defRPr sz="4789" kern="1200">
          <a:solidFill>
            <a:schemeClr val="tx1"/>
          </a:solidFill>
          <a:latin typeface="+mn-lt"/>
          <a:ea typeface="+mn-ea"/>
          <a:cs typeface="+mn-cs"/>
        </a:defRPr>
      </a:lvl1pPr>
      <a:lvl2pPr marL="1216335" algn="l" defTabSz="2432670" rtl="0" eaLnBrk="1" latinLnBrk="0" hangingPunct="1">
        <a:defRPr sz="4789" kern="1200">
          <a:solidFill>
            <a:schemeClr val="tx1"/>
          </a:solidFill>
          <a:latin typeface="+mn-lt"/>
          <a:ea typeface="+mn-ea"/>
          <a:cs typeface="+mn-cs"/>
        </a:defRPr>
      </a:lvl2pPr>
      <a:lvl3pPr marL="2432670" algn="l" defTabSz="2432670" rtl="0" eaLnBrk="1" latinLnBrk="0" hangingPunct="1">
        <a:defRPr sz="4789" kern="1200">
          <a:solidFill>
            <a:schemeClr val="tx1"/>
          </a:solidFill>
          <a:latin typeface="+mn-lt"/>
          <a:ea typeface="+mn-ea"/>
          <a:cs typeface="+mn-cs"/>
        </a:defRPr>
      </a:lvl3pPr>
      <a:lvl4pPr marL="3649005" algn="l" defTabSz="2432670" rtl="0" eaLnBrk="1" latinLnBrk="0" hangingPunct="1">
        <a:defRPr sz="4789" kern="1200">
          <a:solidFill>
            <a:schemeClr val="tx1"/>
          </a:solidFill>
          <a:latin typeface="+mn-lt"/>
          <a:ea typeface="+mn-ea"/>
          <a:cs typeface="+mn-cs"/>
        </a:defRPr>
      </a:lvl4pPr>
      <a:lvl5pPr marL="4865340" algn="l" defTabSz="2432670" rtl="0" eaLnBrk="1" latinLnBrk="0" hangingPunct="1">
        <a:defRPr sz="4789" kern="1200">
          <a:solidFill>
            <a:schemeClr val="tx1"/>
          </a:solidFill>
          <a:latin typeface="+mn-lt"/>
          <a:ea typeface="+mn-ea"/>
          <a:cs typeface="+mn-cs"/>
        </a:defRPr>
      </a:lvl5pPr>
      <a:lvl6pPr marL="6081674" algn="l" defTabSz="2432670" rtl="0" eaLnBrk="1" latinLnBrk="0" hangingPunct="1">
        <a:defRPr sz="4789" kern="1200">
          <a:solidFill>
            <a:schemeClr val="tx1"/>
          </a:solidFill>
          <a:latin typeface="+mn-lt"/>
          <a:ea typeface="+mn-ea"/>
          <a:cs typeface="+mn-cs"/>
        </a:defRPr>
      </a:lvl6pPr>
      <a:lvl7pPr marL="7298009" algn="l" defTabSz="2432670" rtl="0" eaLnBrk="1" latinLnBrk="0" hangingPunct="1">
        <a:defRPr sz="4789" kern="1200">
          <a:solidFill>
            <a:schemeClr val="tx1"/>
          </a:solidFill>
          <a:latin typeface="+mn-lt"/>
          <a:ea typeface="+mn-ea"/>
          <a:cs typeface="+mn-cs"/>
        </a:defRPr>
      </a:lvl7pPr>
      <a:lvl8pPr marL="8514344" algn="l" defTabSz="2432670" rtl="0" eaLnBrk="1" latinLnBrk="0" hangingPunct="1">
        <a:defRPr sz="4789" kern="1200">
          <a:solidFill>
            <a:schemeClr val="tx1"/>
          </a:solidFill>
          <a:latin typeface="+mn-lt"/>
          <a:ea typeface="+mn-ea"/>
          <a:cs typeface="+mn-cs"/>
        </a:defRPr>
      </a:lvl8pPr>
      <a:lvl9pPr marL="9730679" algn="l" defTabSz="2432670" rtl="0" eaLnBrk="1" latinLnBrk="0" hangingPunct="1">
        <a:defRPr sz="47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_msoanchor_1"/><Relationship Id="rId3" Type="http://schemas.openxmlformats.org/officeDocument/2006/relationships/image" Target="../media/image2.png"/><Relationship Id="rId7" Type="http://schemas.openxmlformats.org/officeDocument/2006/relationships/hyperlink" Target="file:///C:\Users\frido\Downloads\_anchor_1','_com_1"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_msocom_1"/><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E8A59B-5C4B-3CFF-3546-F9799A75547D}"/>
              </a:ext>
            </a:extLst>
          </p:cNvPr>
          <p:cNvSpPr>
            <a:spLocks noGrp="1"/>
          </p:cNvSpPr>
          <p:nvPr>
            <p:ph type="title"/>
          </p:nvPr>
        </p:nvSpPr>
        <p:spPr>
          <a:xfrm>
            <a:off x="4755606" y="1542035"/>
            <a:ext cx="24112911" cy="1990023"/>
          </a:xfrm>
        </p:spPr>
        <p:txBody>
          <a:bodyPr>
            <a:noAutofit/>
          </a:bodyPr>
          <a:lstStyle/>
          <a:p>
            <a:pPr algn="ctr"/>
            <a:r>
              <a:rPr lang="es-MX" sz="8000" b="1" dirty="0">
                <a:solidFill>
                  <a:srgbClr val="8A0000"/>
                </a:solidFill>
                <a:latin typeface="Arial" panose="020B0604020202020204" pitchFamily="34" charset="0"/>
                <a:cs typeface="Arial" panose="020B0604020202020204" pitchFamily="34" charset="0"/>
              </a:rPr>
              <a:t>Brownies de red velvet con cubierta de </a:t>
            </a:r>
            <a:r>
              <a:rPr lang="es-MX" sz="8000" b="1" dirty="0" err="1">
                <a:solidFill>
                  <a:srgbClr val="8A0000"/>
                </a:solidFill>
                <a:latin typeface="Arial" panose="020B0604020202020204" pitchFamily="34" charset="0"/>
                <a:cs typeface="Arial" panose="020B0604020202020204" pitchFamily="34" charset="0"/>
              </a:rPr>
              <a:t>cheseecake</a:t>
            </a:r>
            <a:endParaRPr lang="es-MX" sz="8000" b="1" dirty="0">
              <a:solidFill>
                <a:srgbClr val="8A0000"/>
              </a:solidFill>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F23321C0-AED8-4AC6-C021-E33E10A84F5B}"/>
              </a:ext>
            </a:extLst>
          </p:cNvPr>
          <p:cNvSpPr>
            <a:spLocks noGrp="1"/>
          </p:cNvSpPr>
          <p:nvPr>
            <p:ph idx="1"/>
          </p:nvPr>
        </p:nvSpPr>
        <p:spPr>
          <a:xfrm>
            <a:off x="2383909" y="4388426"/>
            <a:ext cx="27975878" cy="4209590"/>
          </a:xfrm>
        </p:spPr>
        <p:txBody>
          <a:bodyPr>
            <a:normAutofit/>
          </a:bodyPr>
          <a:lstStyle/>
          <a:p>
            <a:pPr marL="0" indent="0" algn="ctr">
              <a:lnSpc>
                <a:spcPct val="107000"/>
              </a:lnSpc>
              <a:spcAft>
                <a:spcPts val="800"/>
              </a:spcAft>
              <a:buNone/>
            </a:pPr>
            <a:r>
              <a:rPr lang="es-MX" sz="4400" b="1" dirty="0">
                <a:latin typeface="Arial" panose="020B0604020202020204" pitchFamily="34" charset="0"/>
                <a:ea typeface="Calibri" panose="020F0502020204030204" pitchFamily="34" charset="0"/>
                <a:cs typeface="Arial" panose="020B0604020202020204" pitchFamily="34" charset="0"/>
              </a:rPr>
              <a:t>Llanes-Arce Y</a:t>
            </a:r>
            <a:r>
              <a:rPr lang="es-MX" sz="4400" b="1" dirty="0">
                <a:effectLst/>
                <a:latin typeface="Arial" panose="020B0604020202020204" pitchFamily="34" charset="0"/>
                <a:ea typeface="Calibri" panose="020F0502020204030204" pitchFamily="34" charset="0"/>
                <a:cs typeface="Arial" panose="020B0604020202020204" pitchFamily="34" charset="0"/>
              </a:rPr>
              <a:t>, Rivera-Luque F,A, Moroyoqui-Valenzuela N, Sarmiento-Garcia F,K</a:t>
            </a:r>
            <a:endParaRPr lang="es-MX" sz="44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50000"/>
              </a:lnSpc>
              <a:spcAft>
                <a:spcPts val="800"/>
              </a:spcAft>
              <a:buNone/>
            </a:pPr>
            <a:r>
              <a:rPr lang="es-MX" sz="3600" baseline="30000" dirty="0" err="1">
                <a:effectLst/>
                <a:latin typeface="Arial" panose="020B0604020202020204" pitchFamily="34" charset="0"/>
                <a:ea typeface="Calibri" panose="020F0502020204030204" pitchFamily="34" charset="0"/>
                <a:cs typeface="Arial" panose="020B0604020202020204" pitchFamily="34" charset="0"/>
              </a:rPr>
              <a:t>a</a:t>
            </a:r>
            <a:r>
              <a:rPr lang="es-MX" sz="3600" dirty="0" err="1">
                <a:effectLst/>
                <a:latin typeface="Arial" panose="020B0604020202020204" pitchFamily="34" charset="0"/>
                <a:ea typeface="Calibri" panose="020F0502020204030204" pitchFamily="34" charset="0"/>
                <a:cs typeface="Arial" panose="020B0604020202020204" pitchFamily="34" charset="0"/>
              </a:rPr>
              <a:t>Adscripción</a:t>
            </a:r>
            <a:r>
              <a:rPr lang="es-MX" sz="3600" dirty="0">
                <a:effectLst/>
                <a:latin typeface="Arial" panose="020B0604020202020204" pitchFamily="34" charset="0"/>
                <a:ea typeface="Calibri" panose="020F0502020204030204" pitchFamily="34" charset="0"/>
                <a:cs typeface="Arial" panose="020B0604020202020204" pitchFamily="34" charset="0"/>
              </a:rPr>
              <a:t>. </a:t>
            </a:r>
            <a:r>
              <a:rPr lang="es-MX" sz="3600" baseline="30000" dirty="0" err="1">
                <a:effectLst/>
                <a:latin typeface="Arial" panose="020B0604020202020204" pitchFamily="34" charset="0"/>
                <a:ea typeface="Calibri" panose="020F0502020204030204" pitchFamily="34" charset="0"/>
                <a:cs typeface="Arial" panose="020B0604020202020204" pitchFamily="34" charset="0"/>
              </a:rPr>
              <a:t>b</a:t>
            </a:r>
            <a:r>
              <a:rPr lang="es-MX" sz="3600" dirty="0" err="1">
                <a:effectLst/>
                <a:latin typeface="Arial" panose="020B0604020202020204" pitchFamily="34" charset="0"/>
                <a:ea typeface="Calibri" panose="020F0502020204030204" pitchFamily="34" charset="0"/>
                <a:cs typeface="Arial" panose="020B0604020202020204" pitchFamily="34" charset="0"/>
              </a:rPr>
              <a:t>Adscripción</a:t>
            </a:r>
            <a:endParaRPr lang="es-MX" sz="3600" dirty="0">
              <a:latin typeface="Calibri" panose="020F0502020204030204" pitchFamily="34" charset="0"/>
              <a:ea typeface="Calibri" panose="020F0502020204030204" pitchFamily="34" charset="0"/>
              <a:cs typeface="Arial" panose="020B0604020202020204" pitchFamily="34" charset="0"/>
            </a:endParaRPr>
          </a:p>
          <a:p>
            <a:pPr marL="0" indent="0" algn="ctr">
              <a:lnSpc>
                <a:spcPct val="150000"/>
              </a:lnSpc>
              <a:spcAft>
                <a:spcPts val="800"/>
              </a:spcAft>
              <a:buNone/>
            </a:pPr>
            <a:r>
              <a:rPr lang="es-MX" sz="3600" dirty="0">
                <a:effectLst/>
                <a:latin typeface="Arial" panose="020B0604020202020204" pitchFamily="34" charset="0"/>
                <a:ea typeface="Calibri" panose="020F0502020204030204" pitchFamily="34" charset="0"/>
                <a:cs typeface="Arial" panose="020B0604020202020204" pitchFamily="34" charset="0"/>
              </a:rPr>
              <a:t>                     Número de teléfono: 6871707236                       Correo electrónico: yamilellanesar26</a:t>
            </a:r>
            <a:r>
              <a:rPr lang="en-US" sz="3600" dirty="0">
                <a:effectLst/>
                <a:latin typeface="Arial" panose="020B0604020202020204" pitchFamily="34" charset="0"/>
                <a:ea typeface="Calibri" panose="020F0502020204030204" pitchFamily="34" charset="0"/>
                <a:cs typeface="Arial" panose="020B0604020202020204" pitchFamily="34" charset="0"/>
              </a:rPr>
              <a:t>@gmail.com</a:t>
            </a:r>
            <a:r>
              <a:rPr lang="es-MX" sz="3600" dirty="0">
                <a:effectLst/>
                <a:latin typeface="Arial" panose="020B0604020202020204" pitchFamily="34" charset="0"/>
                <a:ea typeface="Calibri" panose="020F0502020204030204" pitchFamily="34" charset="0"/>
                <a:cs typeface="Arial" panose="020B0604020202020204" pitchFamily="34" charset="0"/>
              </a:rPr>
              <a:t>                                                 </a:t>
            </a:r>
            <a:endParaRPr lang="es-MX" sz="36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s-MX" dirty="0"/>
          </a:p>
        </p:txBody>
      </p:sp>
      <p:sp>
        <p:nvSpPr>
          <p:cNvPr id="167" name="Rectángulo 166">
            <a:extLst>
              <a:ext uri="{FF2B5EF4-FFF2-40B4-BE49-F238E27FC236}">
                <a16:creationId xmlns:a16="http://schemas.microsoft.com/office/drawing/2014/main" id="{DC48E394-B026-C33F-4C2E-D5CF9CF76713}"/>
              </a:ext>
            </a:extLst>
          </p:cNvPr>
          <p:cNvSpPr/>
          <p:nvPr/>
        </p:nvSpPr>
        <p:spPr>
          <a:xfrm>
            <a:off x="28562246" y="24435578"/>
            <a:ext cx="260143" cy="40675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6" name="CuadroTexto 5">
            <a:extLst>
              <a:ext uri="{FF2B5EF4-FFF2-40B4-BE49-F238E27FC236}">
                <a16:creationId xmlns:a16="http://schemas.microsoft.com/office/drawing/2014/main" id="{5AC149E5-146A-2E9C-E410-67ACE4817649}"/>
              </a:ext>
            </a:extLst>
          </p:cNvPr>
          <p:cNvSpPr txBox="1"/>
          <p:nvPr/>
        </p:nvSpPr>
        <p:spPr>
          <a:xfrm>
            <a:off x="3354571" y="8869975"/>
            <a:ext cx="8887567" cy="830997"/>
          </a:xfrm>
          <a:prstGeom prst="rect">
            <a:avLst/>
          </a:prstGeom>
          <a:noFill/>
          <a:ln w="9525" cap="flat" cmpd="sng" algn="ctr">
            <a:solidFill>
              <a:srgbClr val="8A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pPr algn="ctr"/>
            <a:r>
              <a:rPr lang="es-MX" sz="4800" dirty="0">
                <a:solidFill>
                  <a:srgbClr val="8A0000"/>
                </a:solidFill>
                <a:latin typeface="Arial" panose="020B0604020202020204" pitchFamily="34" charset="0"/>
                <a:cs typeface="Arial" panose="020B0604020202020204" pitchFamily="34" charset="0"/>
              </a:rPr>
              <a:t>Introducción</a:t>
            </a:r>
          </a:p>
        </p:txBody>
      </p:sp>
      <p:sp>
        <p:nvSpPr>
          <p:cNvPr id="7" name="CuadroTexto 6">
            <a:extLst>
              <a:ext uri="{FF2B5EF4-FFF2-40B4-BE49-F238E27FC236}">
                <a16:creationId xmlns:a16="http://schemas.microsoft.com/office/drawing/2014/main" id="{2F815AAA-1387-418E-CD2C-F041AC1F7DAA}"/>
              </a:ext>
            </a:extLst>
          </p:cNvPr>
          <p:cNvSpPr txBox="1"/>
          <p:nvPr/>
        </p:nvSpPr>
        <p:spPr>
          <a:xfrm>
            <a:off x="3241489" y="26441067"/>
            <a:ext cx="8887567" cy="830997"/>
          </a:xfrm>
          <a:prstGeom prst="rect">
            <a:avLst/>
          </a:prstGeom>
          <a:noFill/>
          <a:ln w="9525" cap="flat" cmpd="sng" algn="ctr">
            <a:solidFill>
              <a:srgbClr val="8A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pPr algn="ctr"/>
            <a:r>
              <a:rPr lang="es-MX" sz="4800" dirty="0">
                <a:solidFill>
                  <a:srgbClr val="8A0000"/>
                </a:solidFill>
              </a:rPr>
              <a:t>Metodología</a:t>
            </a:r>
          </a:p>
        </p:txBody>
      </p:sp>
      <p:sp>
        <p:nvSpPr>
          <p:cNvPr id="12" name="CuadroTexto 11">
            <a:extLst>
              <a:ext uri="{FF2B5EF4-FFF2-40B4-BE49-F238E27FC236}">
                <a16:creationId xmlns:a16="http://schemas.microsoft.com/office/drawing/2014/main" id="{F78168EA-CF75-1823-3210-7EB1B860A88D}"/>
              </a:ext>
            </a:extLst>
          </p:cNvPr>
          <p:cNvSpPr txBox="1"/>
          <p:nvPr/>
        </p:nvSpPr>
        <p:spPr>
          <a:xfrm>
            <a:off x="20126065" y="8905138"/>
            <a:ext cx="8887567" cy="830997"/>
          </a:xfrm>
          <a:prstGeom prst="rect">
            <a:avLst/>
          </a:prstGeom>
          <a:noFill/>
          <a:ln w="9525" cap="flat" cmpd="sng" algn="ctr">
            <a:solidFill>
              <a:srgbClr val="8A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pPr algn="ctr"/>
            <a:r>
              <a:rPr lang="es-MX" sz="4800" dirty="0">
                <a:solidFill>
                  <a:srgbClr val="8A0000"/>
                </a:solidFill>
              </a:rPr>
              <a:t>Resultados</a:t>
            </a:r>
          </a:p>
        </p:txBody>
      </p:sp>
      <p:sp>
        <p:nvSpPr>
          <p:cNvPr id="13" name="CuadroTexto 12">
            <a:extLst>
              <a:ext uri="{FF2B5EF4-FFF2-40B4-BE49-F238E27FC236}">
                <a16:creationId xmlns:a16="http://schemas.microsoft.com/office/drawing/2014/main" id="{6C01D3C9-2376-7F6D-7A3F-A9C95A8D5E5C}"/>
              </a:ext>
            </a:extLst>
          </p:cNvPr>
          <p:cNvSpPr txBox="1"/>
          <p:nvPr/>
        </p:nvSpPr>
        <p:spPr>
          <a:xfrm>
            <a:off x="19593663" y="23140478"/>
            <a:ext cx="8887567" cy="830997"/>
          </a:xfrm>
          <a:prstGeom prst="rect">
            <a:avLst/>
          </a:prstGeom>
          <a:noFill/>
          <a:ln w="9525" cap="flat" cmpd="sng" algn="ctr">
            <a:solidFill>
              <a:srgbClr val="8A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pPr algn="ctr"/>
            <a:r>
              <a:rPr lang="es-MX" sz="4800" dirty="0">
                <a:solidFill>
                  <a:srgbClr val="8A0000"/>
                </a:solidFill>
              </a:rPr>
              <a:t>Conclusiones</a:t>
            </a:r>
          </a:p>
        </p:txBody>
      </p:sp>
      <p:sp>
        <p:nvSpPr>
          <p:cNvPr id="19" name="CuadroTexto 18">
            <a:extLst>
              <a:ext uri="{FF2B5EF4-FFF2-40B4-BE49-F238E27FC236}">
                <a16:creationId xmlns:a16="http://schemas.microsoft.com/office/drawing/2014/main" id="{33E08699-688E-52C6-9DF8-EDD11B087BCC}"/>
              </a:ext>
            </a:extLst>
          </p:cNvPr>
          <p:cNvSpPr txBox="1"/>
          <p:nvPr/>
        </p:nvSpPr>
        <p:spPr>
          <a:xfrm>
            <a:off x="19593662" y="30316437"/>
            <a:ext cx="8887567" cy="830997"/>
          </a:xfrm>
          <a:prstGeom prst="rect">
            <a:avLst/>
          </a:prstGeom>
          <a:noFill/>
          <a:ln w="9525" cap="flat" cmpd="sng" algn="ctr">
            <a:solidFill>
              <a:srgbClr val="8A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pPr algn="ctr"/>
            <a:r>
              <a:rPr lang="es-MX" sz="4800" dirty="0">
                <a:solidFill>
                  <a:srgbClr val="8A0000"/>
                </a:solidFill>
              </a:rPr>
              <a:t>Referencias</a:t>
            </a:r>
          </a:p>
        </p:txBody>
      </p:sp>
      <p:cxnSp>
        <p:nvCxnSpPr>
          <p:cNvPr id="21" name="Conector recto 20">
            <a:extLst>
              <a:ext uri="{FF2B5EF4-FFF2-40B4-BE49-F238E27FC236}">
                <a16:creationId xmlns:a16="http://schemas.microsoft.com/office/drawing/2014/main" id="{9374F0FB-FC8E-8720-F2DB-8BD1C05EBB77}"/>
              </a:ext>
            </a:extLst>
          </p:cNvPr>
          <p:cNvCxnSpPr/>
          <p:nvPr/>
        </p:nvCxnSpPr>
        <p:spPr>
          <a:xfrm>
            <a:off x="153948" y="8219488"/>
            <a:ext cx="324358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CuadroTexto 8"/>
          <p:cNvSpPr txBox="1"/>
          <p:nvPr/>
        </p:nvSpPr>
        <p:spPr>
          <a:xfrm>
            <a:off x="765016" y="10025182"/>
            <a:ext cx="14768667" cy="15665827"/>
          </a:xfrm>
          <a:prstGeom prst="rect">
            <a:avLst/>
          </a:prstGeom>
          <a:noFill/>
        </p:spPr>
        <p:txBody>
          <a:bodyPr wrap="square" rtlCol="0">
            <a:spAutoFit/>
          </a:bodyPr>
          <a:lstStyle/>
          <a:p>
            <a:pPr algn="just"/>
            <a:r>
              <a:rPr lang="es-MX" sz="4400" dirty="0">
                <a:latin typeface="Arial" panose="020B0604020202020204" pitchFamily="34" charset="0"/>
                <a:cs typeface="Arial" panose="020B0604020202020204" pitchFamily="34" charset="0"/>
              </a:rPr>
              <a:t>Este artículo explora el proceso de creación de unos deliciosos brownies de red velvet con una capa de cheesecake indulgente encima. Estos brownies combinan la esponjosidad del pastel red velvet con la cremosidad única del cheesecake, resultado de una cuidadosa combinación de ingredientes y técnicas culinarias. Se aborda el proceso desde un enfoque científico, revelando los secretos detrás de la textura, el sabor y la presentación de estos irresistibles brownies, fusionando la precisión de la ciencia con la creatividad culinaria. El red velvet mundialmente es un clásico en la repostería, sin embargo, no se sabe su origen, nadie se puede llevar el mérito de decir que lo creo. Lo que se sabe es que el red velvet se dio a conocer en Inglaterra durante la época Victoriana, cuando empezaron a prepararse sofisticados postres a base de chocolate de un distintivo color rojo, el característico color proviene del uso de colorante alimentario rojo en la masa del bizcocho. Originalmente, el color rojo se obtenía a través de una reacción química entre los ingredientes del pastel, como el cacao en polvo y el vinagre, pero en la actualidad se utiliza colorante alimentario rojo para lograr un color más vibrante (rojo,2021).</a:t>
            </a:r>
          </a:p>
        </p:txBody>
      </p:sp>
      <p:cxnSp>
        <p:nvCxnSpPr>
          <p:cNvPr id="25" name="Conector recto 24">
            <a:extLst>
              <a:ext uri="{FF2B5EF4-FFF2-40B4-BE49-F238E27FC236}">
                <a16:creationId xmlns:a16="http://schemas.microsoft.com/office/drawing/2014/main" id="{16BC629B-64D9-93A5-3C8D-BEE7CA6BE91F}"/>
              </a:ext>
            </a:extLst>
          </p:cNvPr>
          <p:cNvCxnSpPr>
            <a:cxnSpLocks/>
          </p:cNvCxnSpPr>
          <p:nvPr/>
        </p:nvCxnSpPr>
        <p:spPr>
          <a:xfrm>
            <a:off x="16294874" y="8480056"/>
            <a:ext cx="153948" cy="34988455"/>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8" name="Imagen 7">
            <a:extLst>
              <a:ext uri="{FF2B5EF4-FFF2-40B4-BE49-F238E27FC236}">
                <a16:creationId xmlns:a16="http://schemas.microsoft.com/office/drawing/2014/main" id="{F196AC88-FFF0-FA48-5C9C-3BA50752370B}"/>
              </a:ext>
            </a:extLst>
          </p:cNvPr>
          <p:cNvPicPr>
            <a:picLocks noChangeAspect="1"/>
          </p:cNvPicPr>
          <p:nvPr/>
        </p:nvPicPr>
        <p:blipFill>
          <a:blip r:embed="rId2"/>
          <a:stretch>
            <a:fillRect/>
          </a:stretch>
        </p:blipFill>
        <p:spPr>
          <a:xfrm>
            <a:off x="26129945" y="889722"/>
            <a:ext cx="5477144" cy="2846391"/>
          </a:xfrm>
          <a:prstGeom prst="rect">
            <a:avLst/>
          </a:prstGeom>
        </p:spPr>
      </p:pic>
      <p:pic>
        <p:nvPicPr>
          <p:cNvPr id="5" name="Imagen 4"/>
          <p:cNvPicPr>
            <a:picLocks noChangeAspect="1"/>
          </p:cNvPicPr>
          <p:nvPr/>
        </p:nvPicPr>
        <p:blipFill rotWithShape="1">
          <a:blip r:embed="rId3"/>
          <a:srcRect l="5664" t="5883" r="5145" b="7219"/>
          <a:stretch/>
        </p:blipFill>
        <p:spPr>
          <a:xfrm>
            <a:off x="1336950" y="376495"/>
            <a:ext cx="4528457" cy="4615543"/>
          </a:xfrm>
          <a:prstGeom prst="flowChartConnector">
            <a:avLst/>
          </a:prstGeom>
        </p:spPr>
      </p:pic>
      <p:sp>
        <p:nvSpPr>
          <p:cNvPr id="11" name="CuadroTexto 10"/>
          <p:cNvSpPr txBox="1"/>
          <p:nvPr/>
        </p:nvSpPr>
        <p:spPr>
          <a:xfrm>
            <a:off x="16790167" y="32192380"/>
            <a:ext cx="14468728" cy="9941183"/>
          </a:xfrm>
          <a:prstGeom prst="rect">
            <a:avLst/>
          </a:prstGeom>
          <a:noFill/>
        </p:spPr>
        <p:txBody>
          <a:bodyPr wrap="square" rtlCol="0">
            <a:spAutoFit/>
          </a:bodyPr>
          <a:lstStyle/>
          <a:p>
            <a:pPr algn="just"/>
            <a:r>
              <a:rPr lang="es-MX" sz="3200" dirty="0" err="1">
                <a:latin typeface="Arial" panose="020B0604020202020204" pitchFamily="34" charset="0"/>
                <a:cs typeface="Arial" panose="020B0604020202020204" pitchFamily="34" charset="0"/>
              </a:rPr>
              <a:t>Etecé</a:t>
            </a:r>
            <a:r>
              <a:rPr lang="es-MX" sz="3200" dirty="0">
                <a:latin typeface="Arial" panose="020B0604020202020204" pitchFamily="34" charset="0"/>
                <a:cs typeface="Arial" panose="020B0604020202020204" pitchFamily="34" charset="0"/>
              </a:rPr>
              <a:t>. (23 de septiembre de 2021). Cacao Móvil. Obtenido de Cacao Móvil:</a:t>
            </a:r>
          </a:p>
          <a:p>
            <a:pPr algn="just"/>
            <a:r>
              <a:rPr lang="es-MX" sz="3200" dirty="0">
                <a:latin typeface="Arial" panose="020B0604020202020204" pitchFamily="34" charset="0"/>
                <a:cs typeface="Arial" panose="020B0604020202020204" pitchFamily="34" charset="0"/>
              </a:rPr>
              <a:t>https://cacaomovil.com/site/guide/el-cacao-en-sistemas-agroforestales-df638640-b491-4be2-</a:t>
            </a:r>
          </a:p>
          <a:p>
            <a:pPr algn="just"/>
            <a:r>
              <a:rPr lang="es-MX" sz="3200" dirty="0">
                <a:latin typeface="Arial" panose="020B0604020202020204" pitchFamily="34" charset="0"/>
                <a:cs typeface="Arial" panose="020B0604020202020204" pitchFamily="34" charset="0"/>
              </a:rPr>
              <a:t>a0e0-479d7b616e5f/8/cual-es-la-historia-del-cacao-y-el-</a:t>
            </a:r>
          </a:p>
          <a:p>
            <a:pPr algn="just"/>
            <a:r>
              <a:rPr lang="es-MX" sz="3200" dirty="0">
                <a:latin typeface="Arial" panose="020B0604020202020204" pitchFamily="34" charset="0"/>
                <a:cs typeface="Arial" panose="020B0604020202020204" pitchFamily="34" charset="0"/>
              </a:rPr>
              <a:t>chocolate#:~:</a:t>
            </a:r>
            <a:r>
              <a:rPr lang="es-MX" sz="3200" dirty="0" err="1">
                <a:latin typeface="Arial" panose="020B0604020202020204" pitchFamily="34" charset="0"/>
                <a:cs typeface="Arial" panose="020B0604020202020204" pitchFamily="34" charset="0"/>
              </a:rPr>
              <a:t>text</a:t>
            </a:r>
            <a:r>
              <a:rPr lang="es-MX" sz="3200" dirty="0">
                <a:latin typeface="Arial" panose="020B0604020202020204" pitchFamily="34" charset="0"/>
                <a:cs typeface="Arial" panose="020B0604020202020204" pitchFamily="34" charset="0"/>
              </a:rPr>
              <a:t>=El%20%C3%A1rbol%20de%20cacao%20es,quiere%20decir%20fuerza%20y%2</a:t>
            </a:r>
          </a:p>
          <a:p>
            <a:pPr algn="just"/>
            <a:r>
              <a:rPr lang="es-MX" sz="3200" dirty="0">
                <a:latin typeface="Arial" panose="020B0604020202020204" pitchFamily="34" charset="0"/>
                <a:cs typeface="Arial" panose="020B0604020202020204" pitchFamily="34" charset="0"/>
              </a:rPr>
              <a:t>0fuego.</a:t>
            </a:r>
          </a:p>
          <a:p>
            <a:pPr algn="just"/>
            <a:r>
              <a:rPr lang="es-MX" sz="3200" dirty="0">
                <a:latin typeface="Arial" panose="020B0604020202020204" pitchFamily="34" charset="0"/>
                <a:cs typeface="Arial" panose="020B0604020202020204" pitchFamily="34" charset="0"/>
              </a:rPr>
              <a:t>Peñuelas, M. (7 de marzo de 2020). Sierra Cantabria. Obtenido de Sierra Cantabria:</a:t>
            </a:r>
          </a:p>
          <a:p>
            <a:pPr algn="just"/>
            <a:r>
              <a:rPr lang="es-MX" sz="3200" dirty="0">
                <a:latin typeface="Arial" panose="020B0604020202020204" pitchFamily="34" charset="0"/>
                <a:cs typeface="Arial" panose="020B0604020202020204" pitchFamily="34" charset="0"/>
              </a:rPr>
              <a:t>https://www.sierracantabria.com/restauranteelpuntido/en/blog/uncategorized/historia-</a:t>
            </a:r>
          </a:p>
          <a:p>
            <a:pPr algn="just"/>
            <a:r>
              <a:rPr lang="es-MX" sz="3200" dirty="0">
                <a:latin typeface="Arial" panose="020B0604020202020204" pitchFamily="34" charset="0"/>
                <a:cs typeface="Arial" panose="020B0604020202020204" pitchFamily="34" charset="0"/>
              </a:rPr>
              <a:t>cheesecake/</a:t>
            </a:r>
          </a:p>
          <a:p>
            <a:pPr algn="just"/>
            <a:r>
              <a:rPr lang="es-MX" sz="3200" dirty="0">
                <a:latin typeface="Arial" panose="020B0604020202020204" pitchFamily="34" charset="0"/>
                <a:cs typeface="Arial" panose="020B0604020202020204" pitchFamily="34" charset="0"/>
              </a:rPr>
              <a:t>Rojo, P. (08 de agosto de 2021). Casa </a:t>
            </a:r>
            <a:r>
              <a:rPr lang="es-MX" sz="3200" dirty="0" err="1">
                <a:latin typeface="Arial" panose="020B0604020202020204" pitchFamily="34" charset="0"/>
                <a:cs typeface="Arial" panose="020B0604020202020204" pitchFamily="34" charset="0"/>
              </a:rPr>
              <a:t>hot</a:t>
            </a:r>
            <a:r>
              <a:rPr lang="es-MX" sz="3200" dirty="0">
                <a:latin typeface="Arial" panose="020B0604020202020204" pitchFamily="34" charset="0"/>
                <a:cs typeface="Arial" panose="020B0604020202020204" pitchFamily="34" charset="0"/>
              </a:rPr>
              <a:t> </a:t>
            </a:r>
            <a:r>
              <a:rPr lang="es-MX" sz="3200" dirty="0" err="1">
                <a:latin typeface="Arial" panose="020B0604020202020204" pitchFamily="34" charset="0"/>
                <a:cs typeface="Arial" panose="020B0604020202020204" pitchFamily="34" charset="0"/>
              </a:rPr>
              <a:t>nuts</a:t>
            </a:r>
            <a:r>
              <a:rPr lang="es-MX" sz="3200" dirty="0">
                <a:latin typeface="Arial" panose="020B0604020202020204" pitchFamily="34" charset="0"/>
                <a:cs typeface="Arial" panose="020B0604020202020204" pitchFamily="34" charset="0"/>
              </a:rPr>
              <a:t>. Obtenido de Casa </a:t>
            </a:r>
            <a:r>
              <a:rPr lang="es-MX" sz="3200" dirty="0" err="1">
                <a:latin typeface="Arial" panose="020B0604020202020204" pitchFamily="34" charset="0"/>
                <a:cs typeface="Arial" panose="020B0604020202020204" pitchFamily="34" charset="0"/>
              </a:rPr>
              <a:t>hot</a:t>
            </a:r>
            <a:r>
              <a:rPr lang="es-MX" sz="3200" dirty="0">
                <a:latin typeface="Arial" panose="020B0604020202020204" pitchFamily="34" charset="0"/>
                <a:cs typeface="Arial" panose="020B0604020202020204" pitchFamily="34" charset="0"/>
              </a:rPr>
              <a:t> </a:t>
            </a:r>
            <a:r>
              <a:rPr lang="es-MX" sz="3200" dirty="0" err="1">
                <a:latin typeface="Arial" panose="020B0604020202020204" pitchFamily="34" charset="0"/>
                <a:cs typeface="Arial" panose="020B0604020202020204" pitchFamily="34" charset="0"/>
              </a:rPr>
              <a:t>nuts</a:t>
            </a:r>
            <a:r>
              <a:rPr lang="es-MX" sz="3200" dirty="0">
                <a:latin typeface="Arial" panose="020B0604020202020204" pitchFamily="34" charset="0"/>
                <a:cs typeface="Arial" panose="020B0604020202020204" pitchFamily="34" charset="0"/>
              </a:rPr>
              <a:t>:</a:t>
            </a:r>
          </a:p>
          <a:p>
            <a:pPr algn="just"/>
            <a:r>
              <a:rPr lang="es-MX" sz="3200" dirty="0">
                <a:latin typeface="Arial" panose="020B0604020202020204" pitchFamily="34" charset="0"/>
                <a:cs typeface="Arial" panose="020B0604020202020204" pitchFamily="34" charset="0"/>
              </a:rPr>
              <a:t>https://casahotnuts.com/postres/historia-del-red-velvet/</a:t>
            </a:r>
          </a:p>
          <a:p>
            <a:pPr algn="just"/>
            <a:r>
              <a:rPr lang="es-MX" sz="3200" dirty="0">
                <a:latin typeface="Arial" panose="020B0604020202020204" pitchFamily="34" charset="0"/>
                <a:cs typeface="Arial" panose="020B0604020202020204" pitchFamily="34" charset="0"/>
              </a:rPr>
              <a:t>Rosales, M. (22 de enero de 2023). La </a:t>
            </a:r>
            <a:r>
              <a:rPr lang="es-MX" sz="3200" dirty="0" err="1">
                <a:latin typeface="Arial" panose="020B0604020202020204" pitchFamily="34" charset="0"/>
                <a:cs typeface="Arial" panose="020B0604020202020204" pitchFamily="34" charset="0"/>
              </a:rPr>
              <a:t>petite</a:t>
            </a:r>
            <a:r>
              <a:rPr lang="es-MX" sz="3200" dirty="0">
                <a:latin typeface="Arial" panose="020B0604020202020204" pitchFamily="34" charset="0"/>
                <a:cs typeface="Arial" panose="020B0604020202020204" pitchFamily="34" charset="0"/>
              </a:rPr>
              <a:t> brioche. Obtenido de La </a:t>
            </a:r>
            <a:r>
              <a:rPr lang="es-MX" sz="3200" dirty="0" err="1">
                <a:latin typeface="Arial" panose="020B0604020202020204" pitchFamily="34" charset="0"/>
                <a:cs typeface="Arial" panose="020B0604020202020204" pitchFamily="34" charset="0"/>
              </a:rPr>
              <a:t>petite</a:t>
            </a:r>
            <a:r>
              <a:rPr lang="es-MX" sz="3200" dirty="0">
                <a:latin typeface="Arial" panose="020B0604020202020204" pitchFamily="34" charset="0"/>
                <a:cs typeface="Arial" panose="020B0604020202020204" pitchFamily="34" charset="0"/>
              </a:rPr>
              <a:t> brioche:</a:t>
            </a:r>
          </a:p>
          <a:p>
            <a:pPr algn="just"/>
            <a:r>
              <a:rPr lang="es-MX" sz="3200" dirty="0">
                <a:latin typeface="Arial" panose="020B0604020202020204" pitchFamily="34" charset="0"/>
                <a:cs typeface="Arial" panose="020B0604020202020204" pitchFamily="34" charset="0"/>
              </a:rPr>
              <a:t>https://lapetitebrioche.es/red-</a:t>
            </a:r>
          </a:p>
          <a:p>
            <a:pPr algn="just"/>
            <a:r>
              <a:rPr lang="es-MX" sz="3200" dirty="0">
                <a:latin typeface="Arial" panose="020B0604020202020204" pitchFamily="34" charset="0"/>
                <a:cs typeface="Arial" panose="020B0604020202020204" pitchFamily="34" charset="0"/>
              </a:rPr>
              <a:t>velvet/#:~:text=Sus%20ra%C3%ADces%20se%20remontan%20a,en%20cualquier%20mesa%20d</a:t>
            </a:r>
          </a:p>
          <a:p>
            <a:pPr algn="just"/>
            <a:r>
              <a:rPr lang="es-MX" sz="3200" dirty="0">
                <a:latin typeface="Arial" panose="020B0604020202020204" pitchFamily="34" charset="0"/>
                <a:cs typeface="Arial" panose="020B0604020202020204" pitchFamily="34" charset="0"/>
              </a:rPr>
              <a:t>e%20postres</a:t>
            </a:r>
            <a:r>
              <a:rPr lang="es-MX" sz="3200" dirty="0"/>
              <a:t>.</a:t>
            </a:r>
          </a:p>
        </p:txBody>
      </p:sp>
      <p:pic>
        <p:nvPicPr>
          <p:cNvPr id="4" name="Imagen 3">
            <a:extLst>
              <a:ext uri="{FF2B5EF4-FFF2-40B4-BE49-F238E27FC236}">
                <a16:creationId xmlns:a16="http://schemas.microsoft.com/office/drawing/2014/main" id="{AA52366C-9A58-5510-A139-D56F7B2C37DA}"/>
              </a:ext>
            </a:extLst>
          </p:cNvPr>
          <p:cNvPicPr>
            <a:picLocks noChangeAspect="1"/>
          </p:cNvPicPr>
          <p:nvPr/>
        </p:nvPicPr>
        <p:blipFill>
          <a:blip r:embed="rId4"/>
          <a:stretch>
            <a:fillRect/>
          </a:stretch>
        </p:blipFill>
        <p:spPr>
          <a:xfrm>
            <a:off x="25018127" y="10677089"/>
            <a:ext cx="6926206" cy="9234941"/>
          </a:xfrm>
          <a:prstGeom prst="rect">
            <a:avLst/>
          </a:prstGeom>
        </p:spPr>
      </p:pic>
      <p:sp>
        <p:nvSpPr>
          <p:cNvPr id="15" name="CuadroTexto 14">
            <a:extLst>
              <a:ext uri="{FF2B5EF4-FFF2-40B4-BE49-F238E27FC236}">
                <a16:creationId xmlns:a16="http://schemas.microsoft.com/office/drawing/2014/main" id="{11EA1EC8-497B-B2F9-7E4E-94234245DE47}"/>
              </a:ext>
            </a:extLst>
          </p:cNvPr>
          <p:cNvSpPr txBox="1"/>
          <p:nvPr/>
        </p:nvSpPr>
        <p:spPr>
          <a:xfrm>
            <a:off x="17417493" y="24747532"/>
            <a:ext cx="13288706" cy="1446550"/>
          </a:xfrm>
          <a:prstGeom prst="rect">
            <a:avLst/>
          </a:prstGeom>
          <a:noFill/>
        </p:spPr>
        <p:txBody>
          <a:bodyPr wrap="square" rtlCol="0">
            <a:spAutoFit/>
          </a:bodyPr>
          <a:lstStyle/>
          <a:p>
            <a:pPr algn="just"/>
            <a:r>
              <a:rPr lang="es-MX" sz="4400" dirty="0">
                <a:latin typeface="Arial" panose="020B0604020202020204" pitchFamily="34" charset="0"/>
                <a:cs typeface="Arial" panose="020B0604020202020204" pitchFamily="34" charset="0"/>
              </a:rPr>
              <a:t>El brownie salió como se había  esperado, tiene una textura cremosa y firme y el color es el adecuado</a:t>
            </a:r>
          </a:p>
        </p:txBody>
      </p:sp>
      <p:pic>
        <p:nvPicPr>
          <p:cNvPr id="16" name="Imagen 15">
            <a:extLst>
              <a:ext uri="{FF2B5EF4-FFF2-40B4-BE49-F238E27FC236}">
                <a16:creationId xmlns:a16="http://schemas.microsoft.com/office/drawing/2014/main" id="{4CA23A13-E918-F2C4-90D9-8A2181E3163A}"/>
              </a:ext>
            </a:extLst>
          </p:cNvPr>
          <p:cNvPicPr>
            <a:picLocks noChangeAspect="1"/>
          </p:cNvPicPr>
          <p:nvPr/>
        </p:nvPicPr>
        <p:blipFill>
          <a:blip r:embed="rId5"/>
          <a:stretch>
            <a:fillRect/>
          </a:stretch>
        </p:blipFill>
        <p:spPr>
          <a:xfrm>
            <a:off x="16812061" y="10598573"/>
            <a:ext cx="6991646" cy="9322194"/>
          </a:xfrm>
          <a:prstGeom prst="rect">
            <a:avLst/>
          </a:prstGeom>
        </p:spPr>
      </p:pic>
      <p:sp>
        <p:nvSpPr>
          <p:cNvPr id="22" name="Rectangle 4">
            <a:extLst>
              <a:ext uri="{FF2B5EF4-FFF2-40B4-BE49-F238E27FC236}">
                <a16:creationId xmlns:a16="http://schemas.microsoft.com/office/drawing/2014/main" id="{F7878B54-7CE2-9705-1943-C8AB3D2956DB}"/>
              </a:ext>
            </a:extLst>
          </p:cNvPr>
          <p:cNvSpPr>
            <a:spLocks noChangeArrowheads="1"/>
          </p:cNvSpPr>
          <p:nvPr/>
        </p:nvSpPr>
        <p:spPr bwMode="auto">
          <a:xfrm>
            <a:off x="0" y="0"/>
            <a:ext cx="32435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(Rojo,</a:t>
            </a:r>
            <a:r>
              <a:rPr kumimoji="0" lang="es-MX" altLang="es-MX" sz="1200" b="0" i="0" u="sng" strike="noStrike" cap="none" normalizeH="0" baseline="0">
                <a:ln>
                  <a:noFill/>
                </a:ln>
                <a:solidFill>
                  <a:srgbClr val="65B4B4"/>
                </a:solidFill>
                <a:effectLst/>
                <a:latin typeface="Arial" panose="020B0604020202020204" pitchFamily="34" charset="0"/>
                <a:ea typeface="Calibri" panose="020F0502020204030204" pitchFamily="34" charset="0"/>
                <a:cs typeface="Arial" panose="020B0604020202020204" pitchFamily="34" charset="0"/>
              </a:rPr>
              <a:t> </a:t>
            </a:r>
            <a:r>
              <a:rPr kumimoji="0" lang="es-MX" altLang="es-MX"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2021</a:t>
            </a:r>
            <a:r>
              <a:rPr kumimoji="0" lang="es-MX" altLang="es-MX"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6"/>
                <a:hlinkMouseOver r:id="rId7"/>
              </a:rPr>
              <a:t>[</a:t>
            </a:r>
            <a:r>
              <a:rPr kumimoji="0" lang="es-MX" altLang="es-MX" sz="1200" b="0" i="0" u="none" strike="noStrike" cap="none" normalizeH="0" baseline="0" bmk="">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6"/>
                <a:hlinkMouseOver r:id="rId7"/>
              </a:rPr>
              <a:t>rf1]</a:t>
            </a:r>
            <a:r>
              <a:rPr kumimoji="0" lang="es-MX" altLang="es-MX"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s-MX" altLang="es-MX" sz="1200" b="0" i="0" u="sng" strike="noStrike" cap="none" normalizeH="0" baseline="0">
                <a:ln>
                  <a:noFill/>
                </a:ln>
                <a:solidFill>
                  <a:srgbClr val="65B4B4"/>
                </a:solidFill>
                <a:effectLst/>
                <a:latin typeface="Arial" panose="020B0604020202020204" pitchFamily="34" charset="0"/>
                <a:ea typeface="Calibri" panose="020F0502020204030204" pitchFamily="34" charset="0"/>
                <a:cs typeface="Arial" panose="020B0604020202020204" pitchFamily="34" charset="0"/>
              </a:rPr>
              <a:t>.</a:t>
            </a:r>
            <a:r>
              <a:rPr kumimoji="0" lang="es-MX" altLang="es-MX" sz="2900" b="0" i="0" u="none" strike="noStrike" cap="none" normalizeH="0" baseline="0">
                <a:ln>
                  <a:noFill/>
                </a:ln>
                <a:solidFill>
                  <a:schemeClr val="tx1"/>
                </a:solidFill>
                <a:effectLst/>
              </a:rPr>
              <a:t> </a:t>
            </a:r>
            <a:endParaRPr kumimoji="0" lang="es-MX" altLang="es-MX"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23" name="Rectangle 5">
            <a:extLst>
              <a:ext uri="{FF2B5EF4-FFF2-40B4-BE49-F238E27FC236}">
                <a16:creationId xmlns:a16="http://schemas.microsoft.com/office/drawing/2014/main" id="{C20FAB7F-1014-6C6E-3662-A8632B003515}"/>
              </a:ext>
            </a:extLst>
          </p:cNvPr>
          <p:cNvSpPr>
            <a:spLocks noChangeArrowheads="1"/>
          </p:cNvSpPr>
          <p:nvPr/>
        </p:nvSpPr>
        <p:spPr bwMode="auto">
          <a:xfrm>
            <a:off x="0" y="0"/>
            <a:ext cx="10704513" cy="55563"/>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24" name="Rectangle 6">
            <a:extLst>
              <a:ext uri="{FF2B5EF4-FFF2-40B4-BE49-F238E27FC236}">
                <a16:creationId xmlns:a16="http://schemas.microsoft.com/office/drawing/2014/main" id="{EA84AF50-B087-1DD5-950C-DE69A9F6B28B}"/>
              </a:ext>
            </a:extLst>
          </p:cNvPr>
          <p:cNvSpPr>
            <a:spLocks noChangeArrowheads="1"/>
          </p:cNvSpPr>
          <p:nvPr/>
        </p:nvSpPr>
        <p:spPr bwMode="auto">
          <a:xfrm>
            <a:off x="0" y="55563"/>
            <a:ext cx="32435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s-MX" altLang="es-MX" sz="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8"/>
              </a:rPr>
              <a:t>[rf1]</a:t>
            </a:r>
            <a:r>
              <a:rPr kumimoji="0" lang="es-MX" altLang="es-MX"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 punto va al final de la referencia</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26" name="CuadroTexto 25">
            <a:extLst>
              <a:ext uri="{FF2B5EF4-FFF2-40B4-BE49-F238E27FC236}">
                <a16:creationId xmlns:a16="http://schemas.microsoft.com/office/drawing/2014/main" id="{BAE91938-F02D-FF83-F69D-4E7273E62EB1}"/>
              </a:ext>
            </a:extLst>
          </p:cNvPr>
          <p:cNvSpPr txBox="1"/>
          <p:nvPr/>
        </p:nvSpPr>
        <p:spPr>
          <a:xfrm>
            <a:off x="17429416" y="20084209"/>
            <a:ext cx="5393297" cy="769441"/>
          </a:xfrm>
          <a:prstGeom prst="rect">
            <a:avLst/>
          </a:prstGeom>
          <a:noFill/>
        </p:spPr>
        <p:txBody>
          <a:bodyPr wrap="square" rtlCol="0">
            <a:spAutoFit/>
          </a:bodyPr>
          <a:lstStyle/>
          <a:p>
            <a:pPr algn="just"/>
            <a:r>
              <a:rPr lang="es-MX" sz="4400" dirty="0">
                <a:latin typeface="Arial" panose="020B0604020202020204" pitchFamily="34" charset="0"/>
                <a:cs typeface="Arial" panose="020B0604020202020204" pitchFamily="34" charset="0"/>
              </a:rPr>
              <a:t>(figura 1, resultados)</a:t>
            </a:r>
          </a:p>
        </p:txBody>
      </p:sp>
      <p:sp>
        <p:nvSpPr>
          <p:cNvPr id="27" name="CuadroTexto 26">
            <a:extLst>
              <a:ext uri="{FF2B5EF4-FFF2-40B4-BE49-F238E27FC236}">
                <a16:creationId xmlns:a16="http://schemas.microsoft.com/office/drawing/2014/main" id="{FC565D8F-B5F7-149E-964D-E6794552EA97}"/>
              </a:ext>
            </a:extLst>
          </p:cNvPr>
          <p:cNvSpPr txBox="1"/>
          <p:nvPr/>
        </p:nvSpPr>
        <p:spPr>
          <a:xfrm>
            <a:off x="25865597" y="20142000"/>
            <a:ext cx="5393297" cy="769441"/>
          </a:xfrm>
          <a:prstGeom prst="rect">
            <a:avLst/>
          </a:prstGeom>
          <a:noFill/>
        </p:spPr>
        <p:txBody>
          <a:bodyPr wrap="square" rtlCol="0">
            <a:spAutoFit/>
          </a:bodyPr>
          <a:lstStyle/>
          <a:p>
            <a:pPr algn="just"/>
            <a:r>
              <a:rPr lang="es-MX" sz="4400" dirty="0">
                <a:latin typeface="Arial" panose="020B0604020202020204" pitchFamily="34" charset="0"/>
                <a:cs typeface="Arial" panose="020B0604020202020204" pitchFamily="34" charset="0"/>
              </a:rPr>
              <a:t>(figura 2, resultados)</a:t>
            </a:r>
          </a:p>
        </p:txBody>
      </p:sp>
      <p:sp>
        <p:nvSpPr>
          <p:cNvPr id="14" name="CuadroTexto 13"/>
          <p:cNvSpPr txBox="1"/>
          <p:nvPr/>
        </p:nvSpPr>
        <p:spPr>
          <a:xfrm>
            <a:off x="765016" y="28022122"/>
            <a:ext cx="14768667" cy="5509200"/>
          </a:xfrm>
          <a:prstGeom prst="rect">
            <a:avLst/>
          </a:prstGeom>
          <a:noFill/>
        </p:spPr>
        <p:txBody>
          <a:bodyPr wrap="square" rtlCol="0">
            <a:spAutoFit/>
          </a:bodyPr>
          <a:lstStyle/>
          <a:p>
            <a:pPr algn="just"/>
            <a:r>
              <a:rPr lang="es-MX" sz="4400" dirty="0">
                <a:latin typeface="Arial" panose="020B0604020202020204" pitchFamily="34" charset="0"/>
                <a:cs typeface="Arial" panose="020B0604020202020204" pitchFamily="34" charset="0"/>
              </a:rPr>
              <a:t>para elaborar los brownies de red </a:t>
            </a:r>
            <a:r>
              <a:rPr lang="es-MX" sz="4400" dirty="0" err="1">
                <a:latin typeface="Arial" panose="020B0604020202020204" pitchFamily="34" charset="0"/>
                <a:cs typeface="Arial" panose="020B0604020202020204" pitchFamily="34" charset="0"/>
              </a:rPr>
              <a:t>velvet</a:t>
            </a:r>
            <a:r>
              <a:rPr lang="es-MX" sz="4400" dirty="0">
                <a:latin typeface="Arial" panose="020B0604020202020204" pitchFamily="34" charset="0"/>
                <a:cs typeface="Arial" panose="020B0604020202020204" pitchFamily="34" charset="0"/>
              </a:rPr>
              <a:t> con </a:t>
            </a:r>
            <a:r>
              <a:rPr lang="es-MX" sz="4400" dirty="0" err="1">
                <a:latin typeface="Arial" panose="020B0604020202020204" pitchFamily="34" charset="0"/>
                <a:cs typeface="Arial" panose="020B0604020202020204" pitchFamily="34" charset="0"/>
              </a:rPr>
              <a:t>cheesecake</a:t>
            </a:r>
            <a:r>
              <a:rPr lang="es-MX" sz="4400" dirty="0">
                <a:latin typeface="Arial" panose="020B0604020202020204" pitchFamily="34" charset="0"/>
                <a:cs typeface="Arial" panose="020B0604020202020204" pitchFamily="34" charset="0"/>
              </a:rPr>
              <a:t> implica un enfoque científico para descifrar los secretos detrás de su textura, sabor y presentación. Combinando la precisión de la ciencia con la creatividad culinaria, se explorará el proceso de creación que fusiona la esponjosidad del pastel red </a:t>
            </a:r>
            <a:r>
              <a:rPr lang="es-MX" sz="4400" dirty="0" err="1">
                <a:latin typeface="Arial" panose="020B0604020202020204" pitchFamily="34" charset="0"/>
                <a:cs typeface="Arial" panose="020B0604020202020204" pitchFamily="34" charset="0"/>
              </a:rPr>
              <a:t>velvet</a:t>
            </a:r>
            <a:r>
              <a:rPr lang="es-MX" sz="4400" dirty="0">
                <a:latin typeface="Arial" panose="020B0604020202020204" pitchFamily="34" charset="0"/>
                <a:cs typeface="Arial" panose="020B0604020202020204" pitchFamily="34" charset="0"/>
              </a:rPr>
              <a:t> con la </a:t>
            </a:r>
            <a:r>
              <a:rPr lang="es-MX" sz="4400" dirty="0" err="1">
                <a:latin typeface="Arial" panose="020B0604020202020204" pitchFamily="34" charset="0"/>
                <a:cs typeface="Arial" panose="020B0604020202020204" pitchFamily="34" charset="0"/>
              </a:rPr>
              <a:t>cremosidad</a:t>
            </a:r>
            <a:r>
              <a:rPr lang="es-MX" sz="4400" dirty="0">
                <a:latin typeface="Arial" panose="020B0604020202020204" pitchFamily="34" charset="0"/>
                <a:cs typeface="Arial" panose="020B0604020202020204" pitchFamily="34" charset="0"/>
              </a:rPr>
              <a:t> del </a:t>
            </a:r>
            <a:r>
              <a:rPr lang="es-MX" sz="4400" dirty="0" err="1">
                <a:latin typeface="Arial" panose="020B0604020202020204" pitchFamily="34" charset="0"/>
                <a:cs typeface="Arial" panose="020B0604020202020204" pitchFamily="34" charset="0"/>
              </a:rPr>
              <a:t>cheesecake</a:t>
            </a:r>
            <a:r>
              <a:rPr lang="es-MX" sz="4400" dirty="0">
                <a:latin typeface="Arial" panose="020B0604020202020204" pitchFamily="34" charset="0"/>
                <a:cs typeface="Arial" panose="020B0604020202020204" pitchFamily="34" charset="0"/>
              </a:rPr>
              <a:t>. Además, se menciona la historia del red </a:t>
            </a:r>
            <a:r>
              <a:rPr lang="es-MX" sz="4400" dirty="0" err="1">
                <a:latin typeface="Arial" panose="020B0604020202020204" pitchFamily="34" charset="0"/>
                <a:cs typeface="Arial" panose="020B0604020202020204" pitchFamily="34" charset="0"/>
              </a:rPr>
              <a:t>velvet</a:t>
            </a:r>
            <a:r>
              <a:rPr lang="es-MX" sz="4400" dirty="0">
                <a:latin typeface="Arial" panose="020B0604020202020204" pitchFamily="34" charset="0"/>
                <a:cs typeface="Arial" panose="020B0604020202020204" pitchFamily="34" charset="0"/>
              </a:rPr>
              <a:t> y del chocolate</a:t>
            </a:r>
            <a:r>
              <a:rPr lang="es-MX" dirty="0"/>
              <a:t>.</a:t>
            </a:r>
          </a:p>
        </p:txBody>
      </p:sp>
      <p:pic>
        <p:nvPicPr>
          <p:cNvPr id="17" name="Imagen 16"/>
          <p:cNvPicPr>
            <a:picLocks noChangeAspect="1"/>
          </p:cNvPicPr>
          <p:nvPr/>
        </p:nvPicPr>
        <p:blipFill rotWithShape="1">
          <a:blip r:embed="rId9"/>
          <a:srcRect l="6789" r="6761"/>
          <a:stretch/>
        </p:blipFill>
        <p:spPr>
          <a:xfrm>
            <a:off x="153949" y="34753965"/>
            <a:ext cx="15799580" cy="6576915"/>
          </a:xfrm>
          <a:prstGeom prst="rect">
            <a:avLst/>
          </a:prstGeom>
        </p:spPr>
      </p:pic>
    </p:spTree>
    <p:extLst>
      <p:ext uri="{BB962C8B-B14F-4D97-AF65-F5344CB8AC3E}">
        <p14:creationId xmlns:p14="http://schemas.microsoft.com/office/powerpoint/2010/main" val="244453393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2517</TotalTime>
  <Words>466</Words>
  <Application>Microsoft Office PowerPoint</Application>
  <PresentationFormat>Personalizado</PresentationFormat>
  <Paragraphs>30</Paragraphs>
  <Slides>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Calibri</vt:lpstr>
      <vt:lpstr>Calibri Light</vt:lpstr>
      <vt:lpstr>Times New Roman</vt:lpstr>
      <vt:lpstr>Tema de Office</vt:lpstr>
      <vt:lpstr>Brownies de red velvet con cubierta de cheseecake</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Vane</dc:creator>
  <cp:lastModifiedBy>Ximena Loaiza</cp:lastModifiedBy>
  <cp:revision>31</cp:revision>
  <dcterms:created xsi:type="dcterms:W3CDTF">2021-08-04T22:34:02Z</dcterms:created>
  <dcterms:modified xsi:type="dcterms:W3CDTF">2024-05-29T17:46:46Z</dcterms:modified>
</cp:coreProperties>
</file>