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1201A-1B90-B5A8-7E76-8990B24A6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B1F8D-45B8-CEE3-22A6-5E8115FA5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C2648A-88AA-D590-6E5C-573C06B4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48AE49-13F4-5C8F-844C-B47D6C45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3FF549-49F6-3BD7-ED41-82B1943B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4128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BA9AC2-9549-3FA9-50D5-B34EAE7A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696F6D-14C8-995C-B780-C6DA6C653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EB5E26-5BFC-B952-47DA-1F33345C2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BDE335-571B-3BC1-C3D1-FF7947706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FBCF86-C1BA-1FE1-510F-6B3730AC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17335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5C5C51-D557-FA3D-DF97-2EE9931B4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5451CE-095E-6500-EDB4-25BBE26B4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E3602-EA32-71C1-01CA-7742F25C6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0EDD11-101C-7E30-2A3F-731B1A3F5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C1996B-6061-93C3-16F7-47AF1869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0285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8828D6-E98A-33FC-5C07-A1CBCAAB7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B65DCC-84AA-5A62-FB55-5131EB35C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2F1C63-AB3F-B973-1C52-9C2E834D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C3F4E5-86DB-2017-964D-C6E9FF0F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02C73-CF8C-8B7C-E2E9-48584BC8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4741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28987-E0FD-4037-CA50-D5D8A8133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3ABA49-EF0A-0592-D09A-A756F3EB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D2EE7-258B-6E65-6860-04EAF581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E384F4-789C-F25E-2F98-987323019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6FD960-AF69-2F34-99AB-3A4502C47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8383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E947D-BC03-A060-84B6-BDCC52949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4620B6-F169-8DFF-8343-93B45BF2D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339634F-5713-AD8C-16CA-51E575D1F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373768-92A1-6336-FB88-97B1682AF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4752D-FE5D-7076-BBFC-BC0F4E571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6585A2-57F3-1C6D-0DEB-2FE5852DF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9892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FAF8F6-3686-137B-8CC1-E8D407F65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102091-60A9-6EA8-F810-193BC2BF6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7F893D-A914-E64A-053E-82BA46D2C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097DCA3-0125-0243-25D1-16AD231DA7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5214E4D-DE05-B07F-BC10-DD2AF8CDC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50E7E4-F09E-4C68-84BD-118DB452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A542C5C-B3B8-2366-14A9-DC047B2D8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366D45-2A44-F14E-5782-C8359810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115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29482-81C3-353F-F660-67218FD16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F3ED700-391D-03AC-E707-72EBBFC4F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D7FF9D-FF89-7575-3CDD-F13E2D495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23BEEE-B7B8-B862-0939-DD155052D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77212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B8DBD4-37EF-D2F6-A615-32758B60A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332013-EFDC-58C7-A169-A0DDC3D86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28AC23-5DAD-9C59-AFF1-2BB3821B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5895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ABA87-B575-13D4-A693-AD44FBBF6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CC48BC-547A-BF10-E135-937A2E61F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F39626-C860-32C2-C1DB-831F9432D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563131-D5F2-ED23-9229-FC8126D4B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6F75E4-BB2F-A737-8DF1-F7B5D66D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05CD02-8241-2CC4-0AE5-F0C2E337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0789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3A0787-71A6-5D2F-8EAB-295D133C4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A1AE3CC-0891-9A58-8C1A-8B624F6DE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E5115A-527D-2215-5584-3F1F5E95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AF722A-D955-EC36-33DD-33D0CD88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E45AA1A-23C5-0B16-9565-301DF036A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5B07F0-1C3E-516C-F4F1-35CEB83E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9101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158180-376E-9785-CA56-F29CAB6C3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40DC25-89F2-105F-B6F1-7DEE2C1F2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DD4381-AE77-A18A-FAEF-ABFA32BCDB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509255-EE24-2F4C-999B-3DACD4D2141F}" type="datetimeFigureOut">
              <a:rPr lang="es-US" smtClean="0"/>
              <a:t>5/28/2024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EF17-4682-A4BF-A2EF-F0165C915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4B4040-131D-08E8-FFEB-08C96D8E33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CA427-1CAA-F04E-88E7-D98EBCB9B54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56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320FA-729A-47B6-1296-61DDD7593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 err="1"/>
              <a:t>Your</a:t>
            </a:r>
            <a:r>
              <a:rPr lang="es-US" dirty="0"/>
              <a:t> </a:t>
            </a:r>
            <a:r>
              <a:rPr lang="es-US" dirty="0" err="1"/>
              <a:t>voice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B0C0F9-EBEF-9F13-11A0-A4CB68B918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US" dirty="0"/>
              <a:t>Alumno: Alfredo </a:t>
            </a:r>
            <a:r>
              <a:rPr lang="es-US" dirty="0" err="1"/>
              <a:t>Sanchez</a:t>
            </a:r>
            <a:r>
              <a:rPr lang="es-US" dirty="0"/>
              <a:t> </a:t>
            </a:r>
            <a:r>
              <a:rPr lang="es-US" dirty="0" err="1"/>
              <a:t>Otañez</a:t>
            </a:r>
            <a:r>
              <a:rPr lang="es-US" dirty="0"/>
              <a:t> </a:t>
            </a:r>
          </a:p>
          <a:p>
            <a:pPr algn="l"/>
            <a:r>
              <a:rPr lang="es-US" dirty="0"/>
              <a:t>Maestra: </a:t>
            </a:r>
            <a:r>
              <a:rPr lang="es-US" dirty="0" err="1"/>
              <a:t>Maria</a:t>
            </a:r>
            <a:r>
              <a:rPr lang="es-US" dirty="0"/>
              <a:t> Romina Flores Peña</a:t>
            </a:r>
          </a:p>
          <a:p>
            <a:pPr algn="l"/>
            <a:r>
              <a:rPr lang="es-US" dirty="0"/>
              <a:t>Materia: Desarrollo de proyectos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7DB0907-25A0-835C-8B1B-5F1731DE8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133" y="1439333"/>
            <a:ext cx="4064000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14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1D14D-E95A-4F89-9B81-1FC7ADFE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Palabras Clave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20660-2979-F996-E50D-61786287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Aplicación </a:t>
            </a:r>
          </a:p>
          <a:p>
            <a:r>
              <a:rPr lang="es-US" dirty="0"/>
              <a:t>Traductor </a:t>
            </a:r>
          </a:p>
          <a:p>
            <a:r>
              <a:rPr lang="es-US" dirty="0"/>
              <a:t>Tecnología </a:t>
            </a:r>
          </a:p>
          <a:p>
            <a:r>
              <a:rPr lang="es-US" dirty="0"/>
              <a:t>Enfermedades </a:t>
            </a:r>
          </a:p>
          <a:p>
            <a:r>
              <a:rPr lang="es-US" dirty="0"/>
              <a:t>Condición</a:t>
            </a:r>
          </a:p>
          <a:p>
            <a:r>
              <a:rPr lang="es-US" dirty="0"/>
              <a:t>Habla</a:t>
            </a:r>
          </a:p>
          <a:p>
            <a:r>
              <a:rPr lang="es-US" dirty="0"/>
              <a:t>Ayuda</a:t>
            </a:r>
          </a:p>
          <a:p>
            <a:r>
              <a:rPr lang="es-US" dirty="0"/>
              <a:t>Enfermedad</a:t>
            </a:r>
          </a:p>
        </p:txBody>
      </p:sp>
    </p:spTree>
    <p:extLst>
      <p:ext uri="{BB962C8B-B14F-4D97-AF65-F5344CB8AC3E}">
        <p14:creationId xmlns:p14="http://schemas.microsoft.com/office/powerpoint/2010/main" val="242283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3792B-AE09-F953-6D75-8E10E3973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85E6BB-8293-D9C7-3316-173A0964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dirty="0"/>
              <a:t>El proyecto habla sobre un prototipo de un guante traductor de señales que enfocado en personas con discapacidad auditiva y de lenguaje.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r>
              <a:rPr lang="es-US" dirty="0"/>
              <a:t>
</a:t>
            </a:r>
            <a:r>
              <a:rPr lang="es-US" sz="900" dirty="0" err="1"/>
              <a:t>Maldona</a:t>
            </a:r>
            <a:r>
              <a:rPr lang="es-US" sz="900" dirty="0"/>
              <a:t>. M. Duran, C. &amp; </a:t>
            </a:r>
            <a:r>
              <a:rPr lang="es-US" sz="900" dirty="0" err="1"/>
              <a:t>Ateaga</a:t>
            </a:r>
            <a:r>
              <a:rPr lang="es-US" sz="900" dirty="0"/>
              <a:t>. J. (2022) Aplicación </a:t>
            </a:r>
            <a:r>
              <a:rPr lang="es-US" sz="900" dirty="0" err="1"/>
              <a:t>movil</a:t>
            </a:r>
            <a:r>
              <a:rPr lang="es-US" sz="900" dirty="0"/>
              <a:t> traductor de </a:t>
            </a:r>
            <a:r>
              <a:rPr lang="es-US" sz="900" dirty="0" err="1"/>
              <a:t>semne</a:t>
            </a:r>
            <a:r>
              <a:rPr lang="es-US" sz="900" dirty="0"/>
              <a:t> Para en 1ª </a:t>
            </a:r>
            <a:r>
              <a:rPr lang="es-US" sz="900" dirty="0" err="1"/>
              <a:t>poblacion</a:t>
            </a:r>
            <a:r>
              <a:rPr lang="es-US" sz="900" dirty="0"/>
              <a:t> Sardo </a:t>
            </a:r>
            <a:r>
              <a:rPr lang="es-US" sz="900" dirty="0" err="1"/>
              <a:t>much</a:t>
            </a:r>
            <a:r>
              <a:rPr lang="es-US" sz="900" dirty="0"/>
              <a:t>. </a:t>
            </a:r>
            <a:r>
              <a:rPr lang="es-US" sz="900" dirty="0" err="1"/>
              <a:t>Calambic</a:t>
            </a:r>
            <a:r>
              <a:rPr lang="es-US" sz="900" dirty="0"/>
              <a:t> </a:t>
            </a:r>
            <a:r>
              <a:rPr lang="es-US" sz="900" dirty="0" err="1"/>
              <a:t>implementande</a:t>
            </a:r>
            <a:r>
              <a:rPr lang="es-US" sz="900" dirty="0"/>
              <a:t> técnicas </a:t>
            </a:r>
            <a:r>
              <a:rPr lang="es-US" sz="900" dirty="0" err="1"/>
              <a:t>mochine</a:t>
            </a:r>
            <a:r>
              <a:rPr lang="es-US" sz="900" dirty="0"/>
              <a:t> </a:t>
            </a:r>
            <a:r>
              <a:rPr lang="es-US" sz="900" dirty="0" err="1"/>
              <a:t>learnings</a:t>
            </a:r>
            <a:r>
              <a:rPr lang="es-US" sz="900" dirty="0"/>
              <a:t> 401K to </a:t>
            </a:r>
            <a:r>
              <a:rPr lang="es-US" sz="900" dirty="0" err="1"/>
              <a:t>hards</a:t>
            </a:r>
            <a:endParaRPr lang="es-US" sz="900" dirty="0"/>
          </a:p>
        </p:txBody>
      </p:sp>
    </p:spTree>
    <p:extLst>
      <p:ext uri="{BB962C8B-B14F-4D97-AF65-F5344CB8AC3E}">
        <p14:creationId xmlns:p14="http://schemas.microsoft.com/office/powerpoint/2010/main" val="2255028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DDC44-8ACE-AB61-51FA-2B19CC73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Antecedentes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A0DFE4-555C-1C9F-7D02-FD5E0B4F5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US" dirty="0"/>
              <a:t>Este proyecto habla de una aplicación que traduce señales a texto con una inteligencia artificial que permita a las personas con discapacidad auditiva que su única fuente de comunicaciones es la señas.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r>
              <a:rPr lang="es-US" sz="1100" dirty="0" err="1"/>
              <a:t>Maldona</a:t>
            </a:r>
            <a:r>
              <a:rPr lang="es-US" sz="1100" dirty="0"/>
              <a:t>. M. Duran, C. &amp; </a:t>
            </a:r>
            <a:r>
              <a:rPr lang="es-US" sz="1100" dirty="0" err="1"/>
              <a:t>Ateaga</a:t>
            </a:r>
            <a:r>
              <a:rPr lang="es-US" sz="1100" dirty="0"/>
              <a:t>. J. (2022) Aplicación </a:t>
            </a:r>
            <a:r>
              <a:rPr lang="es-US" sz="1100" dirty="0" err="1"/>
              <a:t>movil</a:t>
            </a:r>
            <a:r>
              <a:rPr lang="es-US" sz="1100" dirty="0"/>
              <a:t> traductor de </a:t>
            </a:r>
            <a:r>
              <a:rPr lang="es-US" sz="1100" dirty="0" err="1"/>
              <a:t>semne</a:t>
            </a:r>
            <a:r>
              <a:rPr lang="es-US" sz="1100" dirty="0"/>
              <a:t> Para en 1ª </a:t>
            </a:r>
            <a:r>
              <a:rPr lang="es-US" sz="1100" dirty="0" err="1"/>
              <a:t>poblacion</a:t>
            </a:r>
            <a:r>
              <a:rPr lang="es-US" sz="1100" dirty="0"/>
              <a:t> Sardo </a:t>
            </a:r>
            <a:r>
              <a:rPr lang="es-US" sz="1100" dirty="0" err="1"/>
              <a:t>much</a:t>
            </a:r>
            <a:r>
              <a:rPr lang="es-US" sz="1100" dirty="0"/>
              <a:t>. </a:t>
            </a:r>
            <a:r>
              <a:rPr lang="es-US" sz="1100" dirty="0" err="1"/>
              <a:t>Calambic</a:t>
            </a:r>
            <a:r>
              <a:rPr lang="es-US" sz="1100" dirty="0"/>
              <a:t> </a:t>
            </a:r>
            <a:r>
              <a:rPr lang="es-US" sz="1100" dirty="0" err="1"/>
              <a:t>implementande</a:t>
            </a:r>
            <a:r>
              <a:rPr lang="es-US" sz="1100" dirty="0"/>
              <a:t> técnicas </a:t>
            </a:r>
            <a:r>
              <a:rPr lang="es-US" sz="1100" dirty="0" err="1"/>
              <a:t>mochine</a:t>
            </a:r>
            <a:r>
              <a:rPr lang="es-US" sz="1100" dirty="0"/>
              <a:t> </a:t>
            </a:r>
            <a:r>
              <a:rPr lang="es-US" sz="1100" dirty="0" err="1"/>
              <a:t>learnings</a:t>
            </a:r>
            <a:r>
              <a:rPr lang="es-US" sz="1100" dirty="0"/>
              <a:t> 401K to </a:t>
            </a:r>
            <a:r>
              <a:rPr lang="es-US" sz="1100" dirty="0" err="1"/>
              <a:t>hards</a:t>
            </a:r>
            <a:endParaRPr lang="es-US" sz="1100" dirty="0"/>
          </a:p>
        </p:txBody>
      </p:sp>
    </p:spTree>
    <p:extLst>
      <p:ext uri="{BB962C8B-B14F-4D97-AF65-F5344CB8AC3E}">
        <p14:creationId xmlns:p14="http://schemas.microsoft.com/office/powerpoint/2010/main" val="325831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08657-DF84-D606-48D6-1312F17A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Antecedente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4D9913-1D10-461B-3F7C-F378C725D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US" dirty="0"/>
              <a:t>El proyecto habla sobre una metodología en las clases de traducción accesible desde de el 2014 y su objetivo es aplicar una modalidad para los turistas.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  <a:p>
            <a:r>
              <a:rPr lang="es-US" sz="1100" dirty="0" err="1"/>
              <a:t>Uvotez</a:t>
            </a:r>
            <a:r>
              <a:rPr lang="es-US" sz="1100" dirty="0"/>
              <a:t> de </a:t>
            </a:r>
            <a:r>
              <a:rPr lang="es-US" sz="1100" dirty="0" err="1"/>
              <a:t>Morous</a:t>
            </a:r>
            <a:r>
              <a:rPr lang="es-US" sz="1100" dirty="0"/>
              <a:t> </a:t>
            </a:r>
            <a:r>
              <a:rPr lang="es-US" sz="1100" dirty="0" err="1"/>
              <a:t>Metco.c.c</a:t>
            </a:r>
            <a:r>
              <a:rPr lang="es-US" sz="1100" dirty="0"/>
              <a:t> Álvarez </a:t>
            </a:r>
            <a:r>
              <a:rPr lang="es-US" sz="1100" dirty="0" err="1"/>
              <a:t>Algte</a:t>
            </a:r>
            <a:r>
              <a:rPr lang="es-US" sz="1100" dirty="0"/>
              <a:t> </a:t>
            </a:r>
            <a:r>
              <a:rPr lang="es-US" sz="1100" dirty="0" err="1"/>
              <a:t>Bidactice</a:t>
            </a:r>
            <a:r>
              <a:rPr lang="es-US" sz="1100" dirty="0"/>
              <a:t> de </a:t>
            </a:r>
            <a:r>
              <a:rPr lang="es-US" sz="1100" dirty="0" err="1"/>
              <a:t>iurist</a:t>
            </a:r>
            <a:r>
              <a:rPr lang="es-US" sz="1100" dirty="0"/>
              <a:t> </a:t>
            </a:r>
            <a:r>
              <a:rPr lang="es-US" sz="1100" dirty="0" err="1"/>
              <a:t>actuccia</a:t>
            </a:r>
            <a:r>
              <a:rPr lang="es-US" sz="1100" dirty="0"/>
              <a:t> Accesible el </a:t>
            </a:r>
            <a:r>
              <a:rPr lang="es-US" sz="1100" dirty="0" err="1"/>
              <a:t>tutismos</a:t>
            </a:r>
            <a:r>
              <a:rPr lang="es-US" sz="1100" dirty="0"/>
              <a:t> su en </a:t>
            </a:r>
            <a:r>
              <a:rPr lang="es-US" sz="1100" dirty="0" err="1"/>
              <a:t>Enseñazos</a:t>
            </a:r>
            <a:r>
              <a:rPr lang="es-US" sz="1100" dirty="0"/>
              <a:t> de Aplicación en Posgrado </a:t>
            </a:r>
            <a:r>
              <a:rPr lang="es-US" sz="1100" dirty="0" err="1"/>
              <a:t>Resuisa</a:t>
            </a:r>
            <a:r>
              <a:rPr lang="es-US" sz="1100" dirty="0"/>
              <a:t> digital de </a:t>
            </a:r>
            <a:r>
              <a:rPr lang="es-US" sz="1100" dirty="0" err="1"/>
              <a:t>investiganion</a:t>
            </a:r>
            <a:r>
              <a:rPr lang="es-US" sz="1100" dirty="0"/>
              <a:t> PA </a:t>
            </a:r>
            <a:r>
              <a:rPr lang="es-US" sz="1100" dirty="0" err="1"/>
              <a:t>docencio</a:t>
            </a:r>
            <a:r>
              <a:rPr lang="es-US" sz="1100" dirty="0"/>
              <a:t> </a:t>
            </a:r>
            <a:r>
              <a:rPr lang="es-US" sz="1100" dirty="0" err="1"/>
              <a:t>univer</a:t>
            </a:r>
            <a:r>
              <a:rPr lang="es-US" sz="1100" dirty="0"/>
              <a:t> </a:t>
            </a:r>
            <a:r>
              <a:rPr lang="es-US" sz="1100" dirty="0" err="1"/>
              <a:t>Sitorio</a:t>
            </a:r>
            <a:r>
              <a:rPr lang="es-US" sz="1100" dirty="0"/>
              <a:t>, 11(2) 223-236</a:t>
            </a:r>
          </a:p>
        </p:txBody>
      </p:sp>
    </p:spTree>
    <p:extLst>
      <p:ext uri="{BB962C8B-B14F-4D97-AF65-F5344CB8AC3E}">
        <p14:creationId xmlns:p14="http://schemas.microsoft.com/office/powerpoint/2010/main" val="2565189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F3A98-598D-04AA-4FFB-E6FFB6EFA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Planteamiento del problema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354969-3DCD-24A0-08B2-E02039385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Actualmente en el mundo existen personas que tienen alguna discapacidad del habla y existen varias formas para intentar arreglar eso pero la mayoría no funciona por lo tanto mi proyecto tiene la misión de arreglar eso.</a:t>
            </a:r>
          </a:p>
          <a:p>
            <a:r>
              <a:rPr lang="es-US" dirty="0"/>
              <a:t>¿Será posible realizar una aplicación para ayudar al habla?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61626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0DFE1-756B-59E2-24B9-8E8A06122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Justificación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C2346F-3BCE-D6B2-6657-463A7B5E8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¿Por qué y para qué vas a hacer tu investigación?</a:t>
            </a:r>
          </a:p>
          <a:p>
            <a:r>
              <a:rPr lang="es-US" dirty="0"/>
              <a:t>Hoy en día hay mucha gente que tiene problemas para el habla y mi investigación busca hacer que ese problema disminuyan Ayudando a la gente a comunicarse con los demás.</a:t>
            </a:r>
          </a:p>
        </p:txBody>
      </p:sp>
    </p:spTree>
    <p:extLst>
      <p:ext uri="{BB962C8B-B14F-4D97-AF65-F5344CB8AC3E}">
        <p14:creationId xmlns:p14="http://schemas.microsoft.com/office/powerpoint/2010/main" val="35555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8A29A-BF57-A1D0-6D15-66777B15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Objetivos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3AE3A6-565A-AD38-217C-8F7F8A4F1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US" dirty="0"/>
              <a:t>Objetivos generales: mi objetivo es que esta aplicación pueda ayudar a que la gente con alguna discapacidad del habla se puedan comunicar con sus seres queridos así ellos puedan convivir si preocuparse de nunca hablar </a:t>
            </a:r>
            <a:r>
              <a:rPr lang="es-US"/>
              <a:t>con ellos.</a:t>
            </a:r>
            <a:endParaRPr lang="es-US" dirty="0"/>
          </a:p>
          <a:p>
            <a:r>
              <a:rPr lang="es-US" dirty="0"/>
              <a:t>Objetivos específicos:</a:t>
            </a:r>
          </a:p>
          <a:p>
            <a:r>
              <a:rPr lang="es-US" dirty="0"/>
              <a:t>Crear la beta </a:t>
            </a:r>
          </a:p>
          <a:p>
            <a:r>
              <a:rPr lang="es-US" dirty="0"/>
              <a:t>Probar la beta </a:t>
            </a:r>
          </a:p>
          <a:p>
            <a:r>
              <a:rPr lang="es-US" dirty="0"/>
              <a:t>Si no funciona crear una nueva versión y probarla</a:t>
            </a:r>
          </a:p>
          <a:p>
            <a:r>
              <a:rPr lang="es-US" dirty="0"/>
              <a:t>Si funciona lanzarla</a:t>
            </a:r>
          </a:p>
          <a:p>
            <a:r>
              <a:rPr lang="es-US" dirty="0"/>
              <a:t>Si no funciona crear una nueva versión otra vez</a:t>
            </a:r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141292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9193E-673D-933B-1070-8BC476C7D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6204"/>
          </a:xfrm>
        </p:spPr>
        <p:txBody>
          <a:bodyPr>
            <a:normAutofit fontScale="90000"/>
          </a:bodyPr>
          <a:lstStyle/>
          <a:p>
            <a:r>
              <a:rPr lang="es-US" dirty="0"/>
              <a:t>Bibliografía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F566-3121-7D47-2517-EF66150C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1447"/>
            <a:ext cx="10414178" cy="6013518"/>
          </a:xfrm>
        </p:spPr>
        <p:txBody>
          <a:bodyPr>
            <a:normAutofit fontScale="92500" lnSpcReduction="20000"/>
          </a:bodyPr>
          <a:lstStyle/>
          <a:p>
            <a:r>
              <a:rPr lang="es-US" dirty="0"/>
              <a:t>Antecedentes 2: http://hdl.handle.net/10584/10577
</a:t>
            </a:r>
            <a:r>
              <a:rPr lang="es-US" dirty="0" err="1"/>
              <a:t>Maldona</a:t>
            </a:r>
            <a:r>
              <a:rPr lang="es-US" dirty="0"/>
              <a:t>. M. Duran, C. &amp; </a:t>
            </a:r>
            <a:r>
              <a:rPr lang="es-US" dirty="0" err="1"/>
              <a:t>Ateaga</a:t>
            </a:r>
            <a:r>
              <a:rPr lang="es-US" dirty="0"/>
              <a:t>. J. (2022) Aplicación </a:t>
            </a:r>
            <a:r>
              <a:rPr lang="es-US" dirty="0" err="1"/>
              <a:t>movil</a:t>
            </a:r>
            <a:r>
              <a:rPr lang="es-US" dirty="0"/>
              <a:t> traductor de </a:t>
            </a:r>
            <a:r>
              <a:rPr lang="es-US" dirty="0" err="1"/>
              <a:t>semne</a:t>
            </a:r>
            <a:r>
              <a:rPr lang="es-US" dirty="0"/>
              <a:t> Para en 1ª </a:t>
            </a:r>
            <a:r>
              <a:rPr lang="es-US" dirty="0" err="1"/>
              <a:t>poblacion</a:t>
            </a:r>
            <a:r>
              <a:rPr lang="es-US" dirty="0"/>
              <a:t> Sardo </a:t>
            </a:r>
            <a:r>
              <a:rPr lang="es-US" dirty="0" err="1"/>
              <a:t>much</a:t>
            </a:r>
            <a:r>
              <a:rPr lang="es-US" dirty="0"/>
              <a:t>. </a:t>
            </a:r>
            <a:r>
              <a:rPr lang="es-US" dirty="0" err="1"/>
              <a:t>Calambic</a:t>
            </a:r>
            <a:r>
              <a:rPr lang="es-US" dirty="0"/>
              <a:t> </a:t>
            </a:r>
            <a:r>
              <a:rPr lang="es-US" dirty="0" err="1"/>
              <a:t>implementande</a:t>
            </a:r>
            <a:r>
              <a:rPr lang="es-US" dirty="0"/>
              <a:t> técnicas </a:t>
            </a:r>
            <a:r>
              <a:rPr lang="es-US" dirty="0" err="1"/>
              <a:t>mochine</a:t>
            </a:r>
            <a:r>
              <a:rPr lang="es-US" dirty="0"/>
              <a:t> </a:t>
            </a:r>
            <a:r>
              <a:rPr lang="es-US" dirty="0" err="1"/>
              <a:t>learnings</a:t>
            </a:r>
            <a:r>
              <a:rPr lang="es-US" dirty="0"/>
              <a:t> 401K to </a:t>
            </a:r>
            <a:r>
              <a:rPr lang="es-US" dirty="0" err="1"/>
              <a:t>hards</a:t>
            </a:r>
            <a:endParaRPr lang="es-US" dirty="0"/>
          </a:p>
          <a:p>
            <a:endParaRPr lang="es-US" dirty="0"/>
          </a:p>
          <a:p>
            <a:r>
              <a:rPr lang="es-US" dirty="0"/>
              <a:t>Antecedentes 1:https://</a:t>
            </a:r>
            <a:r>
              <a:rPr lang="es-US" dirty="0" err="1"/>
              <a:t>repositorio.utn.edu.ec</a:t>
            </a:r>
            <a:r>
              <a:rPr lang="es-US" dirty="0"/>
              <a:t>/</a:t>
            </a:r>
            <a:r>
              <a:rPr lang="es-US" dirty="0" err="1"/>
              <a:t>handle</a:t>
            </a:r>
            <a:r>
              <a:rPr lang="es-US" dirty="0"/>
              <a:t>/123456789/4464</a:t>
            </a:r>
          </a:p>
          <a:p>
            <a:r>
              <a:rPr lang="es-US" dirty="0" err="1"/>
              <a:t>Navarrere</a:t>
            </a:r>
            <a:r>
              <a:rPr lang="es-US" dirty="0"/>
              <a:t> </a:t>
            </a:r>
            <a:r>
              <a:rPr lang="es-US" dirty="0" err="1"/>
              <a:t>Entipyez</a:t>
            </a:r>
            <a:r>
              <a:rPr lang="es-US" dirty="0"/>
              <a:t>, J. B. (2015) </a:t>
            </a:r>
            <a:r>
              <a:rPr lang="es-US" dirty="0" err="1"/>
              <a:t>protatio</a:t>
            </a:r>
            <a:r>
              <a:rPr lang="es-US" dirty="0"/>
              <a:t> 6: JiS:B-1 (Guante traductor de </a:t>
            </a:r>
            <a:r>
              <a:rPr lang="es-US" dirty="0" err="1"/>
              <a:t>sexas</a:t>
            </a:r>
            <a:r>
              <a:rPr lang="es-US" dirty="0"/>
              <a:t> 0 </a:t>
            </a:r>
            <a:r>
              <a:rPr lang="es-US" dirty="0" err="1"/>
              <a:t>badros</a:t>
            </a:r>
            <a:r>
              <a:rPr lang="es-US" dirty="0"/>
              <a:t> pato P </a:t>
            </a:r>
            <a:r>
              <a:rPr lang="es-US" dirty="0" err="1"/>
              <a:t>ersano</a:t>
            </a:r>
            <a:r>
              <a:rPr lang="es-US" dirty="0"/>
              <a:t> con discapacidad auditivo y de </a:t>
            </a:r>
            <a:r>
              <a:rPr lang="es-US" dirty="0" err="1"/>
              <a:t>renovaso</a:t>
            </a:r>
            <a:r>
              <a:rPr lang="es-US" dirty="0"/>
              <a:t> (</a:t>
            </a:r>
            <a:r>
              <a:rPr lang="es-US" dirty="0" err="1"/>
              <a:t>Bacrelor’s</a:t>
            </a:r>
            <a:r>
              <a:rPr lang="es-US" dirty="0"/>
              <a:t> </a:t>
            </a:r>
            <a:r>
              <a:rPr lang="es-US" dirty="0" err="1"/>
              <a:t>thesis</a:t>
            </a:r>
            <a:endParaRPr lang="es-US" dirty="0"/>
          </a:p>
          <a:p>
            <a:pPr marL="0" indent="0">
              <a:buNone/>
            </a:pPr>
            <a:endParaRPr lang="es-US" dirty="0"/>
          </a:p>
          <a:p>
            <a:r>
              <a:rPr lang="es-US" dirty="0"/>
              <a:t>Antecedente 3:http://</a:t>
            </a:r>
            <a:r>
              <a:rPr lang="es-US" dirty="0" err="1"/>
              <a:t>de.doi.org</a:t>
            </a:r>
            <a:r>
              <a:rPr lang="es-US" dirty="0"/>
              <a:t>/lo.19083/ridu.11.533</a:t>
            </a:r>
          </a:p>
          <a:p>
            <a:r>
              <a:rPr lang="es-US" dirty="0" err="1"/>
              <a:t>Uvotez</a:t>
            </a:r>
            <a:r>
              <a:rPr lang="es-US" dirty="0"/>
              <a:t> de </a:t>
            </a:r>
            <a:r>
              <a:rPr lang="es-US" dirty="0" err="1"/>
              <a:t>Morous</a:t>
            </a:r>
            <a:r>
              <a:rPr lang="es-US" dirty="0"/>
              <a:t> </a:t>
            </a:r>
            <a:r>
              <a:rPr lang="es-US" dirty="0" err="1"/>
              <a:t>Metco.c.c</a:t>
            </a:r>
            <a:r>
              <a:rPr lang="es-US" dirty="0"/>
              <a:t> Álvarez </a:t>
            </a:r>
            <a:r>
              <a:rPr lang="es-US" dirty="0" err="1"/>
              <a:t>Algte</a:t>
            </a:r>
            <a:r>
              <a:rPr lang="es-US" dirty="0"/>
              <a:t> </a:t>
            </a:r>
            <a:r>
              <a:rPr lang="es-US" dirty="0" err="1"/>
              <a:t>Bidactice</a:t>
            </a:r>
            <a:r>
              <a:rPr lang="es-US" dirty="0"/>
              <a:t> de </a:t>
            </a:r>
            <a:r>
              <a:rPr lang="es-US" dirty="0" err="1"/>
              <a:t>iurist</a:t>
            </a:r>
            <a:r>
              <a:rPr lang="es-US" dirty="0"/>
              <a:t> </a:t>
            </a:r>
            <a:r>
              <a:rPr lang="es-US" dirty="0" err="1"/>
              <a:t>actuccia</a:t>
            </a:r>
            <a:r>
              <a:rPr lang="es-US" dirty="0"/>
              <a:t> Accesible el </a:t>
            </a:r>
            <a:r>
              <a:rPr lang="es-US" dirty="0" err="1"/>
              <a:t>tutismos</a:t>
            </a:r>
            <a:r>
              <a:rPr lang="es-US" dirty="0"/>
              <a:t> su en </a:t>
            </a:r>
            <a:r>
              <a:rPr lang="es-US" dirty="0" err="1"/>
              <a:t>Enseñazos</a:t>
            </a:r>
            <a:r>
              <a:rPr lang="es-US" dirty="0"/>
              <a:t> de Aplicación en Posgrado </a:t>
            </a:r>
            <a:r>
              <a:rPr lang="es-US" dirty="0" err="1"/>
              <a:t>Resuisa</a:t>
            </a:r>
            <a:r>
              <a:rPr lang="es-US" dirty="0"/>
              <a:t> digital de </a:t>
            </a:r>
            <a:r>
              <a:rPr lang="es-US" dirty="0" err="1"/>
              <a:t>investiganion</a:t>
            </a:r>
            <a:r>
              <a:rPr lang="es-US" dirty="0"/>
              <a:t> PA </a:t>
            </a:r>
            <a:r>
              <a:rPr lang="es-US" dirty="0" err="1"/>
              <a:t>docencio</a:t>
            </a:r>
            <a:r>
              <a:rPr lang="es-US" dirty="0"/>
              <a:t> </a:t>
            </a:r>
            <a:r>
              <a:rPr lang="es-US" dirty="0" err="1"/>
              <a:t>univer</a:t>
            </a:r>
            <a:r>
              <a:rPr lang="es-US" dirty="0"/>
              <a:t> </a:t>
            </a:r>
            <a:r>
              <a:rPr lang="es-US" dirty="0" err="1"/>
              <a:t>Sitorio</a:t>
            </a:r>
            <a:r>
              <a:rPr lang="es-US" dirty="0"/>
              <a:t>, 11(2) 223-236</a:t>
            </a:r>
          </a:p>
          <a:p>
            <a:endParaRPr lang="es-US" dirty="0"/>
          </a:p>
          <a:p>
            <a:endParaRPr lang="es-US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674942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Your voice</vt:lpstr>
      <vt:lpstr>Palabras Clave</vt:lpstr>
      <vt:lpstr>Antecedentes 1</vt:lpstr>
      <vt:lpstr>Antecedentes 2</vt:lpstr>
      <vt:lpstr>Antecedente 3</vt:lpstr>
      <vt:lpstr>Planteamiento del problema </vt:lpstr>
      <vt:lpstr>Justificación </vt:lpstr>
      <vt:lpstr>Objetivos</vt:lpstr>
      <vt:lpstr>Bibliografía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voice</dc:title>
  <dc:creator>Alfredo Sanchez Otañez</dc:creator>
  <cp:lastModifiedBy>Alfredo Sanchez Otañez</cp:lastModifiedBy>
  <cp:revision>7</cp:revision>
  <dcterms:created xsi:type="dcterms:W3CDTF">2024-04-23T20:34:57Z</dcterms:created>
  <dcterms:modified xsi:type="dcterms:W3CDTF">2024-05-28T20:34:22Z</dcterms:modified>
</cp:coreProperties>
</file>