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4176A-AA5A-FF0E-0581-447C99720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8A87DC-6E2C-B067-71FF-B09ADB27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50043D-FC0E-BFB7-0522-B37E306A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FC8F-89D5-4C48-9663-6F8BFA7420C3}" type="datetimeFigureOut">
              <a:rPr lang="es-MX" smtClean="0"/>
              <a:t>28/05/24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B90ACB-94D6-7F68-CA10-F6BE42D5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20A55-23F4-9870-75F1-6ECFECEE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F13-9AE2-064B-8A36-D50E648EC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776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ECC6E-A9A7-1CF8-98ED-64405713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E9275C-8CF0-F5FD-AD60-8E1FE071B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0E2AF5-6917-7AA4-E92D-AD8F839A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FC8F-89D5-4C48-9663-6F8BFA7420C3}" type="datetimeFigureOut">
              <a:rPr lang="es-MX" smtClean="0"/>
              <a:t>28/05/24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52C097-1134-6437-2D49-44BDEFE2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900A2A-3406-60DD-6CBB-82C13A0D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F13-9AE2-064B-8A36-D50E648EC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889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DBE450-C86C-673A-683F-90E5F0233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FA8CF6-7C6A-AE76-7AC9-5674AE969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12D39A-D8E1-1EE7-819E-42FC20B3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FC8F-89D5-4C48-9663-6F8BFA7420C3}" type="datetimeFigureOut">
              <a:rPr lang="es-MX" smtClean="0"/>
              <a:t>28/05/24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F440D0-6E93-8BB5-2EFD-30DC8AF8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0C60DD-71E9-B8AE-0B9F-B1CEC7A0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F13-9AE2-064B-8A36-D50E648EC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90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6498D-FD72-DB54-2FF7-187C49066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DDC46F-8284-2FBB-DD57-8E86C5C71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D34761-8FF6-11A0-CF8F-EEF30F1C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FC8F-89D5-4C48-9663-6F8BFA7420C3}" type="datetimeFigureOut">
              <a:rPr lang="es-MX" smtClean="0"/>
              <a:t>28/05/24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BA092A-97E1-D0E9-A205-BC0218B7B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0E61F4-63DF-9E27-BAB1-0DF4B0EE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F13-9AE2-064B-8A36-D50E648EC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79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AB48-01F8-74A1-067C-1E8ADD5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57A878-0DB5-AE61-50A5-2EB576DB1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E7D50F-C721-7B6F-0674-E6209A4F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FC8F-89D5-4C48-9663-6F8BFA7420C3}" type="datetimeFigureOut">
              <a:rPr lang="es-MX" smtClean="0"/>
              <a:t>28/05/24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CE539C-AD73-FA7A-3EA7-DF3F1E78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1B6CA7-A304-9BC5-1F56-EFC063FE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F13-9AE2-064B-8A36-D50E648EC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920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7D774-CEAD-70E5-215B-C3B9505C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8D72D6-79DA-5AB8-3381-1835DD4A6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C10C51-3A91-0EFC-9D8A-7313479BE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253ECB-E8BB-F069-7D18-05F7EBC3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FC8F-89D5-4C48-9663-6F8BFA7420C3}" type="datetimeFigureOut">
              <a:rPr lang="es-MX" smtClean="0"/>
              <a:t>28/05/24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15DE21-DC65-0E87-380F-EE6B0C6D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C4702B-0A26-2A64-9410-D21FAC21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F13-9AE2-064B-8A36-D50E648EC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59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C9508-ABCF-148E-23AB-002281A2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05E-6E2A-E924-8A8F-78FB22276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C0A20B-41BC-83E4-D875-F5F7818C5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C7E14F-3421-DAC5-1A8D-760BA38FB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315D94-4D36-9CF1-962C-3AFD4F0FC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817785-01A6-2F12-4CF9-A9D29DC1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FC8F-89D5-4C48-9663-6F8BFA7420C3}" type="datetimeFigureOut">
              <a:rPr lang="es-MX" smtClean="0"/>
              <a:t>28/05/24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6972C1-97FA-4701-29E7-E2AC100B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84F71A3-A741-749A-3CFF-23FC8AAF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F13-9AE2-064B-8A36-D50E648EC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77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C3C87-C133-094A-169C-47360E89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FF36FD-2F07-1C43-4179-26DD97DF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FC8F-89D5-4C48-9663-6F8BFA7420C3}" type="datetimeFigureOut">
              <a:rPr lang="es-MX" smtClean="0"/>
              <a:t>28/05/24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1B7AC1-AFD6-2C29-994B-BB475032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01A223-05D3-C855-EEA2-80A5FF58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F13-9AE2-064B-8A36-D50E648EC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495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558FDF-95D9-ECCB-687D-6EB1FB9E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FC8F-89D5-4C48-9663-6F8BFA7420C3}" type="datetimeFigureOut">
              <a:rPr lang="es-MX" smtClean="0"/>
              <a:t>28/05/24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6F952A-0EB5-704D-290D-44C21449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535647-E02D-DCCF-B10A-644AAA9E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F13-9AE2-064B-8A36-D50E648EC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509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6508B-9A80-AB60-34CB-2C25E73D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3B3A9C-6196-C80E-B90B-49BD79793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F4CD08-4E89-EE85-5EA1-A092ABC1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13EF65-4FF4-7E65-9F4F-8845D051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FC8F-89D5-4C48-9663-6F8BFA7420C3}" type="datetimeFigureOut">
              <a:rPr lang="es-MX" smtClean="0"/>
              <a:t>28/05/24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2D5586-C581-C7E7-B31C-BA60E227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0BF8F5-9648-54B2-9589-C1F3588A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F13-9AE2-064B-8A36-D50E648EC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303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97C96-D1E0-3D8E-F4C1-750E34D6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B148ED-8A78-CD1B-1326-BF60FCFEB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C67301-3EFB-5CE4-3B90-06AB4F52C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D927A5-D949-F1E0-84EB-51FB670E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FC8F-89D5-4C48-9663-6F8BFA7420C3}" type="datetimeFigureOut">
              <a:rPr lang="es-MX" smtClean="0"/>
              <a:t>28/05/24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6DA8B9-6AAA-8EC3-F023-79ACD908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4DF95F-77D9-2AC4-EF68-7B8C4E5D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F13-9AE2-064B-8A36-D50E648EC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144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34BD6D-7207-FAA0-9406-DF7675EF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DD3EE3-5F83-9021-DBE7-FF6E1A955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41BA10-6A85-B6A8-D21B-0F79C61F6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A5FC8F-89D5-4C48-9663-6F8BFA7420C3}" type="datetimeFigureOut">
              <a:rPr lang="es-MX" smtClean="0"/>
              <a:t>28/05/24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9B08A8-DEF1-FD3E-2F47-0BA1EF694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74EF46-C1C2-34A5-7B97-5CB543BA5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23FF13-9AE2-064B-8A36-D50E648EC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837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D5488B4-AB1F-A437-BBDC-894BEA3B9356}"/>
              </a:ext>
            </a:extLst>
          </p:cNvPr>
          <p:cNvSpPr txBox="1"/>
          <p:nvPr/>
        </p:nvSpPr>
        <p:spPr>
          <a:xfrm>
            <a:off x="3609974" y="-12164"/>
            <a:ext cx="5200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000" b="1" dirty="0">
                <a:latin typeface="Arial Rounded MT Bold" panose="020F0704030504030204" pitchFamily="34" charset="77"/>
              </a:rPr>
              <a:t>Buenas tardes, mi nombre es Anthony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39D8C4-9C07-5FAF-FF48-84C2BF204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7" y="1311275"/>
            <a:ext cx="5381625" cy="538162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D5792C9-9F4E-6007-31CF-17E6FCF31DA3}"/>
              </a:ext>
            </a:extLst>
          </p:cNvPr>
          <p:cNvSpPr txBox="1"/>
          <p:nvPr/>
        </p:nvSpPr>
        <p:spPr>
          <a:xfrm>
            <a:off x="0" y="5362059"/>
            <a:ext cx="512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Nombre: Anthony Jordan castro castro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F43065-0A06-CF25-0708-AF9190C105B6}"/>
              </a:ext>
            </a:extLst>
          </p:cNvPr>
          <p:cNvSpPr txBox="1"/>
          <p:nvPr/>
        </p:nvSpPr>
        <p:spPr>
          <a:xfrm>
            <a:off x="0" y="5584824"/>
            <a:ext cx="536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Materia: desarrollo de proyectos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6CBF29-1FA6-A787-E8DE-92792F09ED07}"/>
              </a:ext>
            </a:extLst>
          </p:cNvPr>
          <p:cNvSpPr txBox="1"/>
          <p:nvPr/>
        </p:nvSpPr>
        <p:spPr>
          <a:xfrm>
            <a:off x="0" y="5897508"/>
            <a:ext cx="538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Nombre de maestra: Maria Romina flores peña</a:t>
            </a:r>
          </a:p>
        </p:txBody>
      </p:sp>
    </p:spTree>
    <p:extLst>
      <p:ext uri="{BB962C8B-B14F-4D97-AF65-F5344CB8AC3E}">
        <p14:creationId xmlns:p14="http://schemas.microsoft.com/office/powerpoint/2010/main" val="341319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7378D68-BB13-7435-2A6A-6DA2A599C0A3}"/>
              </a:ext>
            </a:extLst>
          </p:cNvPr>
          <p:cNvSpPr txBox="1"/>
          <p:nvPr/>
        </p:nvSpPr>
        <p:spPr>
          <a:xfrm>
            <a:off x="4264376" y="426156"/>
            <a:ext cx="392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b="1" dirty="0">
                <a:latin typeface="Aptos Mono" panose="020B0009020202020204" pitchFamily="49" charset="0"/>
              </a:rPr>
              <a:t>Bibliografía</a:t>
            </a:r>
            <a:r>
              <a:rPr lang="es-MX" dirty="0"/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C33C02A-ED99-3370-D112-3BF3ACD23EEB}"/>
              </a:ext>
            </a:extLst>
          </p:cNvPr>
          <p:cNvSpPr txBox="1"/>
          <p:nvPr/>
        </p:nvSpPr>
        <p:spPr>
          <a:xfrm>
            <a:off x="242710" y="1216377"/>
            <a:ext cx="11469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dirty="0" err="1"/>
              <a:t>Almeida-Lopez,D.M</a:t>
            </a:r>
            <a:r>
              <a:rPr lang="es-MX" sz="2000" dirty="0"/>
              <a:t>.,Tapia-Bonifacia,</a:t>
            </a:r>
            <a:r>
              <a:rPr lang="es-MX" sz="2000" dirty="0" err="1"/>
              <a:t>A.q.8Balseca-Castro</a:t>
            </a:r>
            <a:r>
              <a:rPr lang="es-MX" sz="2000" dirty="0"/>
              <a:t>, J.E. (202). Estudio del perfil de consumidor de jabones </a:t>
            </a:r>
            <a:r>
              <a:rPr lang="es-MX" sz="2000" dirty="0" err="1"/>
              <a:t>artesanalaes</a:t>
            </a:r>
            <a:r>
              <a:rPr lang="es-MX" sz="2000" dirty="0"/>
              <a:t> a base de leche de vaca y su aceptación en el mercado. Dominio de Las ciencias,7 (5), 483-497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A6F034-DD26-A5CD-2044-6429BF1F4149}"/>
              </a:ext>
            </a:extLst>
          </p:cNvPr>
          <p:cNvSpPr txBox="1"/>
          <p:nvPr/>
        </p:nvSpPr>
        <p:spPr>
          <a:xfrm>
            <a:off x="242710" y="3909700"/>
            <a:ext cx="1185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MOLINA BARBOTO, V.A,Martínez Ahumada, M. </a:t>
            </a:r>
            <a:r>
              <a:rPr lang="es-MX" dirty="0" err="1"/>
              <a:t>Espinoza,F</a:t>
            </a:r>
            <a:r>
              <a:rPr lang="es-MX" dirty="0"/>
              <a:t> 8 </a:t>
            </a:r>
            <a:r>
              <a:rPr lang="es-MX" dirty="0" err="1"/>
              <a:t>uvilda</a:t>
            </a:r>
            <a:r>
              <a:rPr lang="es-MX" dirty="0"/>
              <a:t> Vélez M (2020) ELABORACIÓN Y ANÁLISIS ESTADÍSTICO DE JABON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002586-EAF4-38AA-D821-6D0FEF7BBC2E}"/>
              </a:ext>
            </a:extLst>
          </p:cNvPr>
          <p:cNvSpPr txBox="1"/>
          <p:nvPr/>
        </p:nvSpPr>
        <p:spPr>
          <a:xfrm>
            <a:off x="242710" y="2609205"/>
            <a:ext cx="877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err="1"/>
              <a:t>Nakakodo</a:t>
            </a:r>
            <a:r>
              <a:rPr lang="es-MX" dirty="0"/>
              <a:t> </a:t>
            </a:r>
            <a:r>
              <a:rPr lang="es-MX" dirty="0" err="1"/>
              <a:t>Nakakodo</a:t>
            </a:r>
            <a:r>
              <a:rPr lang="es-MX" dirty="0"/>
              <a:t>, A. (2017). Proyecto </a:t>
            </a:r>
            <a:r>
              <a:rPr lang="es-MX" dirty="0" err="1"/>
              <a:t>jabon</a:t>
            </a:r>
            <a:r>
              <a:rPr lang="es-MX" dirty="0"/>
              <a:t> natural de perejil “</a:t>
            </a:r>
            <a:r>
              <a:rPr lang="es-MX" dirty="0" err="1"/>
              <a:t>saboné</a:t>
            </a:r>
            <a:r>
              <a:rPr lang="es-MX" dirty="0"/>
              <a:t>” como tratamiento para el acné de adolescentes de Lima Metropolitana . Universidad san Ignacio de Loyola</a:t>
            </a:r>
          </a:p>
        </p:txBody>
      </p:sp>
    </p:spTree>
    <p:extLst>
      <p:ext uri="{BB962C8B-B14F-4D97-AF65-F5344CB8AC3E}">
        <p14:creationId xmlns:p14="http://schemas.microsoft.com/office/powerpoint/2010/main" val="102553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BD8EC1E-5BDD-C928-6A70-E3090FB172A1}"/>
              </a:ext>
            </a:extLst>
          </p:cNvPr>
          <p:cNvSpPr txBox="1"/>
          <p:nvPr/>
        </p:nvSpPr>
        <p:spPr>
          <a:xfrm>
            <a:off x="3571522" y="186267"/>
            <a:ext cx="5048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b="1" dirty="0">
                <a:latin typeface="Aptos Mono" panose="020B0009020202020204" pitchFamily="49" charset="0"/>
              </a:rPr>
              <a:t>Palabras clave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042756-A1A7-D6DA-5A1E-7DD4B4AB7DD8}"/>
              </a:ext>
            </a:extLst>
          </p:cNvPr>
          <p:cNvSpPr txBox="1"/>
          <p:nvPr/>
        </p:nvSpPr>
        <p:spPr>
          <a:xfrm>
            <a:off x="430389" y="1837267"/>
            <a:ext cx="23495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b="1" dirty="0" err="1"/>
              <a:t>Sabíla</a:t>
            </a:r>
            <a:endParaRPr lang="es-MX" sz="3200" b="1" dirty="0"/>
          </a:p>
          <a:p>
            <a:pPr algn="l"/>
            <a:r>
              <a:rPr lang="es-MX" sz="3200" b="1" dirty="0"/>
              <a:t>Jabón</a:t>
            </a:r>
          </a:p>
          <a:p>
            <a:pPr algn="l"/>
            <a:r>
              <a:rPr lang="es-MX" sz="3200" b="1" dirty="0"/>
              <a:t>Piel</a:t>
            </a:r>
          </a:p>
          <a:p>
            <a:pPr algn="l"/>
            <a:r>
              <a:rPr lang="es-MX" sz="3200" b="1" dirty="0"/>
              <a:t>Químicos</a:t>
            </a:r>
          </a:p>
          <a:p>
            <a:pPr algn="l"/>
            <a:r>
              <a:rPr lang="es-MX" sz="3200" b="1" dirty="0"/>
              <a:t>Hidratante </a:t>
            </a:r>
          </a:p>
          <a:p>
            <a:pPr algn="l"/>
            <a:r>
              <a:rPr lang="es-MX" sz="3200" b="1" dirty="0"/>
              <a:t>Natural</a:t>
            </a:r>
          </a:p>
          <a:p>
            <a:pPr algn="l"/>
            <a:r>
              <a:rPr lang="es-MX" sz="3200" b="1" dirty="0"/>
              <a:t>Glicerina solida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10FF0EA-A0E6-54C1-9376-88763CC1F3E5}"/>
              </a:ext>
            </a:extLst>
          </p:cNvPr>
          <p:cNvSpPr txBox="1"/>
          <p:nvPr/>
        </p:nvSpPr>
        <p:spPr>
          <a:xfrm>
            <a:off x="5180219" y="25159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DFADF3-248C-D169-62CC-7D50BAD45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055" y="771042"/>
            <a:ext cx="5235928" cy="553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3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691F6A9-2672-A194-3F63-4EBFF861202F}"/>
              </a:ext>
            </a:extLst>
          </p:cNvPr>
          <p:cNvSpPr txBox="1"/>
          <p:nvPr/>
        </p:nvSpPr>
        <p:spPr>
          <a:xfrm>
            <a:off x="2051049" y="140950"/>
            <a:ext cx="8089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400" dirty="0">
                <a:latin typeface="Calibri" panose="020F0502020204030204" pitchFamily="34" charset="0"/>
              </a:rPr>
              <a:t>Beneficios de la sábila en la piel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2E7E973-D285-8DE1-4D2A-304A6A1D37B6}"/>
              </a:ext>
            </a:extLst>
          </p:cNvPr>
          <p:cNvSpPr txBox="1"/>
          <p:nvPr/>
        </p:nvSpPr>
        <p:spPr>
          <a:xfrm>
            <a:off x="3234266" y="1696155"/>
            <a:ext cx="7137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Te ayudara a humectar de nuevo la piel y dejará una sensación refrescante.</a:t>
            </a:r>
            <a:endParaRPr lang="es-MX" sz="2400" b="1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400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Ayuda a combatir el envejecimiento de la piel. La </a:t>
            </a:r>
            <a:r>
              <a:rPr lang="es-MX" sz="2400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sabila</a:t>
            </a:r>
            <a:r>
              <a:rPr lang="es-MX" sz="2400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contiene vitaminas C y E y </a:t>
            </a:r>
            <a:r>
              <a:rPr lang="es-MX" sz="2400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betacarotenos</a:t>
            </a:r>
            <a:r>
              <a:rPr lang="es-MX" sz="2400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, así que no es sorpresa que esta planta sea un ingrediente natural muy recurrente en geles y cremas antiedad.</a:t>
            </a:r>
            <a:endParaRPr lang="es-MX" sz="2400" b="1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169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F97C182-333C-DDEB-4D62-CE308FE24A15}"/>
              </a:ext>
            </a:extLst>
          </p:cNvPr>
          <p:cNvSpPr txBox="1"/>
          <p:nvPr/>
        </p:nvSpPr>
        <p:spPr>
          <a:xfrm>
            <a:off x="3910189" y="101599"/>
            <a:ext cx="437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600" b="1" dirty="0">
                <a:latin typeface="Aptos Mono" panose="020B0009020202020204" pitchFamily="49" charset="0"/>
              </a:rPr>
              <a:t>Antecedente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E8AA8FF-BA5F-2C02-739D-AE0D7E9B8946}"/>
              </a:ext>
            </a:extLst>
          </p:cNvPr>
          <p:cNvSpPr txBox="1"/>
          <p:nvPr/>
        </p:nvSpPr>
        <p:spPr>
          <a:xfrm>
            <a:off x="883354" y="1186359"/>
            <a:ext cx="4371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b="1" dirty="0"/>
              <a:t>Jabón natural de perejil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186E4A-F13A-920A-C256-B77202CDC3BA}"/>
              </a:ext>
            </a:extLst>
          </p:cNvPr>
          <p:cNvSpPr txBox="1"/>
          <p:nvPr/>
        </p:nvSpPr>
        <p:spPr>
          <a:xfrm>
            <a:off x="723899" y="1890875"/>
            <a:ext cx="10744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Constituir una empresa con el nombre de inversiones Ferse S.A.C. se le ofrecerá al público el jabón de perejil en tres presentaciones: jabón en barra 100 gr. Jabón liquidó de 250 ml y 60 ml.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222D4D-62BD-37BB-D4C1-69578A3C62C9}"/>
              </a:ext>
            </a:extLst>
          </p:cNvPr>
          <p:cNvSpPr txBox="1"/>
          <p:nvPr/>
        </p:nvSpPr>
        <p:spPr>
          <a:xfrm>
            <a:off x="5180219" y="25159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F73BBA7-DCBC-48CD-42B7-F7711E34D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019" y="2627186"/>
            <a:ext cx="2803172" cy="34351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3B08B69-716A-75E4-AF75-3983B84BDDF8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316594-4576-E991-92C4-57689E7D932D}"/>
              </a:ext>
            </a:extLst>
          </p:cNvPr>
          <p:cNvSpPr txBox="1"/>
          <p:nvPr/>
        </p:nvSpPr>
        <p:spPr>
          <a:xfrm>
            <a:off x="469193" y="5600708"/>
            <a:ext cx="877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dirty="0" err="1"/>
              <a:t>Nakakodo</a:t>
            </a:r>
            <a:r>
              <a:rPr lang="es-MX" dirty="0"/>
              <a:t> </a:t>
            </a:r>
            <a:r>
              <a:rPr lang="es-MX" dirty="0" err="1"/>
              <a:t>Nakakodo</a:t>
            </a:r>
            <a:r>
              <a:rPr lang="es-MX" dirty="0"/>
              <a:t>, A. (2017). Proyecto </a:t>
            </a:r>
            <a:r>
              <a:rPr lang="es-MX" dirty="0" err="1"/>
              <a:t>jabon</a:t>
            </a:r>
            <a:r>
              <a:rPr lang="es-MX" dirty="0"/>
              <a:t> natural de perejil “</a:t>
            </a:r>
            <a:r>
              <a:rPr lang="es-MX" dirty="0" err="1"/>
              <a:t>saboné</a:t>
            </a:r>
            <a:r>
              <a:rPr lang="es-MX" dirty="0"/>
              <a:t>” como tratamiento para el acné de adolescentes de Lima Metropolitana . Universidad san Ignacio de Loyola</a:t>
            </a:r>
          </a:p>
        </p:txBody>
      </p:sp>
    </p:spTree>
    <p:extLst>
      <p:ext uri="{BB962C8B-B14F-4D97-AF65-F5344CB8AC3E}">
        <p14:creationId xmlns:p14="http://schemas.microsoft.com/office/powerpoint/2010/main" val="151078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71A3F40-01E7-116B-A600-451321ADCAE6}"/>
              </a:ext>
            </a:extLst>
          </p:cNvPr>
          <p:cNvSpPr txBox="1"/>
          <p:nvPr/>
        </p:nvSpPr>
        <p:spPr>
          <a:xfrm>
            <a:off x="4114800" y="17215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b="1" dirty="0">
                <a:latin typeface="Aptos Mono" panose="020B0009020202020204" pitchFamily="49" charset="0"/>
              </a:rPr>
              <a:t>Antecedente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D7B5DB-63CA-EAEE-A399-3C86C7DEAB84}"/>
              </a:ext>
            </a:extLst>
          </p:cNvPr>
          <p:cNvSpPr txBox="1"/>
          <p:nvPr/>
        </p:nvSpPr>
        <p:spPr>
          <a:xfrm>
            <a:off x="849489" y="1153599"/>
            <a:ext cx="1079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latin typeface="Abadi" panose="020F0502020204030204" pitchFamily="34" charset="0"/>
              </a:rPr>
              <a:t>Elaboración y Análisis estadístico de jabón artesanal a base de harina de las líneas promisorias de arroz generado UTB.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AE48CE-6F3F-BE4D-686A-9BDECEB6E9E7}"/>
              </a:ext>
            </a:extLst>
          </p:cNvPr>
          <p:cNvSpPr txBox="1"/>
          <p:nvPr/>
        </p:nvSpPr>
        <p:spPr>
          <a:xfrm>
            <a:off x="368299" y="2279483"/>
            <a:ext cx="11455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universidad técnica de Baba durante 5 años ha venido realizando estudios de tipo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japonico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, con la finalidad de mejorar el nivel de producción por unidad de superficie y ayudar de esta manera al sector agrícola de la región de Ecuador, y es así que la carrera de agroindustria la cual se desarrolla en la facultad de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graminea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, como lo es a través de un jabón a base de harina de arroz de la línea promisoria generada de aquel trabajo científico, pues vale indicar que su elaboración y análisis físico-químico parte de exhaustivo trabajo para poder brindar un resultado de calidad, pues por ello se hicieron varias pruebas de laboratorio.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CB7552-2D5E-8296-0912-ABE1CFF18A2B}"/>
              </a:ext>
            </a:extLst>
          </p:cNvPr>
          <p:cNvSpPr txBox="1"/>
          <p:nvPr/>
        </p:nvSpPr>
        <p:spPr>
          <a:xfrm>
            <a:off x="5180219" y="25159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A1AB38-C36A-CB11-0D35-F59A87E86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837" y="4804133"/>
            <a:ext cx="1387829" cy="180053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D0209A-CF43-FE0C-2387-D86AFECCD8AB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085278-FF95-2C58-0BDB-D6130D851E21}"/>
              </a:ext>
            </a:extLst>
          </p:cNvPr>
          <p:cNvSpPr txBox="1"/>
          <p:nvPr/>
        </p:nvSpPr>
        <p:spPr>
          <a:xfrm>
            <a:off x="0" y="5958338"/>
            <a:ext cx="1093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MOLINA BARBOTO, V.A,Martínez Ahumada, M. </a:t>
            </a:r>
            <a:r>
              <a:rPr lang="es-MX" dirty="0" err="1"/>
              <a:t>Espinoza,F</a:t>
            </a:r>
            <a:r>
              <a:rPr lang="es-MX" dirty="0"/>
              <a:t> 8 </a:t>
            </a:r>
            <a:r>
              <a:rPr lang="es-MX" dirty="0" err="1"/>
              <a:t>uvilda</a:t>
            </a:r>
            <a:r>
              <a:rPr lang="es-MX" dirty="0"/>
              <a:t> Vélez M (2020) ELABORACIÓN Y ANÁLISIS ESTADÍSTICO DE JABON </a:t>
            </a:r>
          </a:p>
        </p:txBody>
      </p:sp>
    </p:spTree>
    <p:extLst>
      <p:ext uri="{BB962C8B-B14F-4D97-AF65-F5344CB8AC3E}">
        <p14:creationId xmlns:p14="http://schemas.microsoft.com/office/powerpoint/2010/main" val="368424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14F5E41-045D-6270-93D7-EB23BEDD9F41}"/>
              </a:ext>
            </a:extLst>
          </p:cNvPr>
          <p:cNvSpPr txBox="1"/>
          <p:nvPr/>
        </p:nvSpPr>
        <p:spPr>
          <a:xfrm>
            <a:off x="4222045" y="310443"/>
            <a:ext cx="335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b="1" dirty="0">
                <a:latin typeface="Aptos Mono" panose="020B0009020202020204" pitchFamily="49" charset="0"/>
              </a:rPr>
              <a:t>Antecedente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C443414-7479-0DC1-14FD-BB3CC517149A}"/>
              </a:ext>
            </a:extLst>
          </p:cNvPr>
          <p:cNvSpPr txBox="1"/>
          <p:nvPr/>
        </p:nvSpPr>
        <p:spPr>
          <a:xfrm>
            <a:off x="849489" y="2644170"/>
            <a:ext cx="10128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MELK, es un emprendimiento dedicado d ala elaboración de jabones artesanales a base de leche de vaca, que  ingresan al mercado ecuatoriano con la línea de productos nacionales, elaborado  a partir de insumos inorgánicos.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E929E4-5079-4B27-F282-567F0BEABB88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5361503-86CC-7727-2190-351ECAF2D7B1}"/>
              </a:ext>
            </a:extLst>
          </p:cNvPr>
          <p:cNvSpPr txBox="1"/>
          <p:nvPr/>
        </p:nvSpPr>
        <p:spPr>
          <a:xfrm>
            <a:off x="511286" y="1575318"/>
            <a:ext cx="10128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latin typeface="Abadi" panose="020F0502020204030204" pitchFamily="34" charset="0"/>
              </a:rPr>
              <a:t>Estudio del perfil del consumidor de jabones artesanales a base de leche de vaca y su aceptación en el mercado.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FED6B3-5417-66B8-A819-96C632298A12}"/>
              </a:ext>
            </a:extLst>
          </p:cNvPr>
          <p:cNvSpPr txBox="1"/>
          <p:nvPr/>
        </p:nvSpPr>
        <p:spPr>
          <a:xfrm>
            <a:off x="5180219" y="25159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558A8E-9CE4-D065-1FFA-92E78DD2D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38813">
            <a:off x="8342780" y="3510874"/>
            <a:ext cx="3850127" cy="311863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7EE4F80-506A-DBC5-31E8-E8A9C92778B4}"/>
              </a:ext>
            </a:extLst>
          </p:cNvPr>
          <p:cNvSpPr txBox="1"/>
          <p:nvPr/>
        </p:nvSpPr>
        <p:spPr>
          <a:xfrm>
            <a:off x="5180219" y="28334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043FDC0-C187-E875-D08D-CD05E51DF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4139">
            <a:off x="9922338" y="144190"/>
            <a:ext cx="1435806" cy="145014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70C15A5-6310-B23B-C3D1-62411F0CF757}"/>
              </a:ext>
            </a:extLst>
          </p:cNvPr>
          <p:cNvSpPr txBox="1"/>
          <p:nvPr/>
        </p:nvSpPr>
        <p:spPr>
          <a:xfrm>
            <a:off x="5180219" y="28058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4CDD2DD-6C15-2713-FE36-AD2C00290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" y="4213830"/>
            <a:ext cx="2521479" cy="25214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89022C0-7838-243E-53F9-15471DE6ACCE}"/>
              </a:ext>
            </a:extLst>
          </p:cNvPr>
          <p:cNvSpPr txBox="1"/>
          <p:nvPr/>
        </p:nvSpPr>
        <p:spPr>
          <a:xfrm>
            <a:off x="5180051" y="280267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B0067A-7D3D-F1A1-CA9D-E014854DFD1A}"/>
              </a:ext>
            </a:extLst>
          </p:cNvPr>
          <p:cNvSpPr txBox="1"/>
          <p:nvPr/>
        </p:nvSpPr>
        <p:spPr>
          <a:xfrm>
            <a:off x="2934500" y="4893309"/>
            <a:ext cx="59307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dirty="0" err="1"/>
              <a:t>Almeida-Lopez,D.M</a:t>
            </a:r>
            <a:r>
              <a:rPr lang="es-MX" sz="2000" dirty="0"/>
              <a:t>.,Tapia-Bonifacia,</a:t>
            </a:r>
            <a:r>
              <a:rPr lang="es-MX" sz="2000" dirty="0" err="1"/>
              <a:t>A.q.8Balseca-Castro</a:t>
            </a:r>
            <a:r>
              <a:rPr lang="es-MX" sz="2000" dirty="0"/>
              <a:t>, J.E. (202). Estudio del perfil de consumidor de jabones </a:t>
            </a:r>
            <a:r>
              <a:rPr lang="es-MX" sz="2000" dirty="0" err="1"/>
              <a:t>artesanalaes</a:t>
            </a:r>
            <a:r>
              <a:rPr lang="es-MX" sz="2000" dirty="0"/>
              <a:t> a base de leche de vaca y su aceptación en el mercado. Dominio de Las ciencias,7 (5), 483-497</a:t>
            </a:r>
          </a:p>
        </p:txBody>
      </p:sp>
    </p:spTree>
    <p:extLst>
      <p:ext uri="{BB962C8B-B14F-4D97-AF65-F5344CB8AC3E}">
        <p14:creationId xmlns:p14="http://schemas.microsoft.com/office/powerpoint/2010/main" val="175418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B5E1B73-DED7-7D28-AF91-33BB8786C686}"/>
              </a:ext>
            </a:extLst>
          </p:cNvPr>
          <p:cNvSpPr txBox="1"/>
          <p:nvPr/>
        </p:nvSpPr>
        <p:spPr>
          <a:xfrm>
            <a:off x="3730977" y="197556"/>
            <a:ext cx="7205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b="1" dirty="0">
                <a:latin typeface="Aptos Mono" panose="020B0009020202020204" pitchFamily="49" charset="0"/>
              </a:rPr>
              <a:t>Definición del problema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0CD91E-377E-4942-267B-5576A7829239}"/>
              </a:ext>
            </a:extLst>
          </p:cNvPr>
          <p:cNvSpPr txBox="1"/>
          <p:nvPr/>
        </p:nvSpPr>
        <p:spPr>
          <a:xfrm>
            <a:off x="508000" y="1403797"/>
            <a:ext cx="110913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 la actualidad existen muchas personas que padecen algunas enfermedades en la piel, por este motivo surge el interés de crear un jabón sin químicos, el cual va a estar conformado por ingredientes que sean beneficiosos para la piel y que tenga a pocos ingredientes, los cuales sean naturales. El ingrediente principal de este jabón va a ser la sábila. Porque esta planta tiene muchos beneficios para la piel que además de ser un ingrediente para su elaboración aportará nutrientes con beneficios.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5417F0-5C27-51CF-2507-862053C11631}"/>
              </a:ext>
            </a:extLst>
          </p:cNvPr>
          <p:cNvSpPr txBox="1"/>
          <p:nvPr/>
        </p:nvSpPr>
        <p:spPr>
          <a:xfrm>
            <a:off x="5336823" y="385342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1F601F-1260-3A9B-057A-563C8416380D}"/>
              </a:ext>
            </a:extLst>
          </p:cNvPr>
          <p:cNvSpPr txBox="1"/>
          <p:nvPr/>
        </p:nvSpPr>
        <p:spPr>
          <a:xfrm>
            <a:off x="489654" y="4352329"/>
            <a:ext cx="11091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¿Será posible crear un jabón para las personas que sufren de alguna alteración en la piel?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5E6FCA1-5073-164A-DBBB-871532EB437A}"/>
              </a:ext>
            </a:extLst>
          </p:cNvPr>
          <p:cNvSpPr txBox="1"/>
          <p:nvPr/>
        </p:nvSpPr>
        <p:spPr>
          <a:xfrm>
            <a:off x="5180219" y="25159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C10BA9D-C453-7BD4-D669-7D80A8044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33797">
            <a:off x="6599706" y="4782297"/>
            <a:ext cx="2580892" cy="19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39C3DF-C6B5-D043-F25C-B0A5D5F01A8B}"/>
              </a:ext>
            </a:extLst>
          </p:cNvPr>
          <p:cNvSpPr txBox="1"/>
          <p:nvPr/>
        </p:nvSpPr>
        <p:spPr>
          <a:xfrm>
            <a:off x="4608689" y="468489"/>
            <a:ext cx="297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0E7C05-86F3-8201-C30A-0939BCE622EB}"/>
              </a:ext>
            </a:extLst>
          </p:cNvPr>
          <p:cNvSpPr txBox="1"/>
          <p:nvPr/>
        </p:nvSpPr>
        <p:spPr>
          <a:xfrm>
            <a:off x="1411112" y="1025060"/>
            <a:ext cx="9101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 quiero crear debido a que actualmente hay muchas personas que son sensibles a químicos que hay en los jabones . Por este motivo voy q crear este jabón sin químicos con beneficios para la piel 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E508C2-F740-0E52-C6E0-E6789B4A3251}"/>
              </a:ext>
            </a:extLst>
          </p:cNvPr>
          <p:cNvSpPr txBox="1"/>
          <p:nvPr/>
        </p:nvSpPr>
        <p:spPr>
          <a:xfrm>
            <a:off x="1016001" y="2628071"/>
            <a:ext cx="9101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Desde mi punto de vista, hay muchas posibilidades, debido a que actualmente muchas personas padecen de enfermedades que les afectan los jabones.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D65622-DE2C-508B-83FF-19E9F32E02BA}"/>
              </a:ext>
            </a:extLst>
          </p:cNvPr>
          <p:cNvSpPr txBox="1"/>
          <p:nvPr/>
        </p:nvSpPr>
        <p:spPr>
          <a:xfrm>
            <a:off x="5180219" y="25159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B9C25B3-1D69-0527-7557-1DB4E5783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809" y="3400999"/>
            <a:ext cx="3233969" cy="345700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1B6CD0F-B0EE-85B8-F703-695156129ED4}"/>
              </a:ext>
            </a:extLst>
          </p:cNvPr>
          <p:cNvSpPr txBox="1"/>
          <p:nvPr/>
        </p:nvSpPr>
        <p:spPr>
          <a:xfrm>
            <a:off x="5180219" y="260570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8DD9F7D-CC29-E97F-74F7-E8A2D1958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311" y="4139337"/>
            <a:ext cx="2689578" cy="232177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1795411-26A6-4E38-3E85-3D716E2D7079}"/>
              </a:ext>
            </a:extLst>
          </p:cNvPr>
          <p:cNvSpPr txBox="1"/>
          <p:nvPr/>
        </p:nvSpPr>
        <p:spPr>
          <a:xfrm>
            <a:off x="5180219" y="25159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1FA0426-AEE3-F2FA-CA2D-B2A7CA551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524" y="3829414"/>
            <a:ext cx="3184172" cy="302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5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6D806E2-5586-B16B-3821-9C5FD9A5E4F4}"/>
              </a:ext>
            </a:extLst>
          </p:cNvPr>
          <p:cNvSpPr txBox="1"/>
          <p:nvPr/>
        </p:nvSpPr>
        <p:spPr>
          <a:xfrm>
            <a:off x="4659488" y="397933"/>
            <a:ext cx="314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Objetivos: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A6732B-6B5D-1837-5683-6D5A001E659B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75D287-A85F-C242-C316-65350B9D9138}"/>
              </a:ext>
            </a:extLst>
          </p:cNvPr>
          <p:cNvSpPr txBox="1"/>
          <p:nvPr/>
        </p:nvSpPr>
        <p:spPr>
          <a:xfrm>
            <a:off x="818443" y="1425222"/>
            <a:ext cx="31439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General: </a:t>
            </a:r>
          </a:p>
          <a:p>
            <a:pPr algn="l"/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Específicos:</a:t>
            </a:r>
          </a:p>
          <a:p>
            <a:pPr algn="l"/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14A818-C3F9-2B8D-4A05-0A8278002ACE}"/>
              </a:ext>
            </a:extLst>
          </p:cNvPr>
          <p:cNvSpPr txBox="1"/>
          <p:nvPr/>
        </p:nvSpPr>
        <p:spPr>
          <a:xfrm>
            <a:off x="2814460" y="1348011"/>
            <a:ext cx="8302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dirty="0">
                <a:latin typeface="Biome" panose="020B0604020202020204" pitchFamily="34" charset="0"/>
                <a:cs typeface="Biome" panose="020B0604020202020204" pitchFamily="34" charset="0"/>
              </a:rPr>
              <a:t>Pretendo crear un </a:t>
            </a:r>
            <a:r>
              <a:rPr lang="es-MX" sz="2000" dirty="0" err="1">
                <a:latin typeface="Biome" panose="020B0604020202020204" pitchFamily="34" charset="0"/>
                <a:cs typeface="Biome" panose="020B0604020202020204" pitchFamily="34" charset="0"/>
              </a:rPr>
              <a:t>jabon</a:t>
            </a:r>
            <a:r>
              <a:rPr lang="es-MX" sz="2000" dirty="0">
                <a:latin typeface="Biome" panose="020B0604020202020204" pitchFamily="34" charset="0"/>
                <a:cs typeface="Biome" panose="020B0604020202020204" pitchFamily="34" charset="0"/>
              </a:rPr>
              <a:t> para todas esas personas que padecen de enfermedades en la </a:t>
            </a:r>
            <a:r>
              <a:rPr lang="es-MX" sz="2000" dirty="0" err="1">
                <a:latin typeface="Biome" panose="020B0604020202020204" pitchFamily="34" charset="0"/>
                <a:cs typeface="Biome" panose="020B0604020202020204" pitchFamily="34" charset="0"/>
              </a:rPr>
              <a:t>piel,ya</a:t>
            </a:r>
            <a:r>
              <a:rPr lang="es-MX" sz="2000" dirty="0">
                <a:latin typeface="Biome" panose="020B0604020202020204" pitchFamily="34" charset="0"/>
                <a:cs typeface="Biome" panose="020B0604020202020204" pitchFamily="34" charset="0"/>
              </a:rPr>
              <a:t> sea </a:t>
            </a:r>
            <a:r>
              <a:rPr lang="es-MX" sz="2000" dirty="0" err="1">
                <a:latin typeface="Biome" panose="020B0604020202020204" pitchFamily="34" charset="0"/>
                <a:cs typeface="Biome" panose="020B0604020202020204" pitchFamily="34" charset="0"/>
              </a:rPr>
              <a:t>dermatitis,dermatosis</a:t>
            </a:r>
            <a:r>
              <a:rPr lang="es-MX" sz="2000" dirty="0">
                <a:latin typeface="Biome" panose="020B0604020202020204" pitchFamily="34" charset="0"/>
                <a:cs typeface="Biome" panose="020B0604020202020204" pitchFamily="34" charset="0"/>
              </a:rPr>
              <a:t> etc. El cual este compuesto de sólo 4 ingredientes: </a:t>
            </a:r>
            <a:r>
              <a:rPr lang="es-MX" sz="2000" dirty="0" err="1">
                <a:latin typeface="Biome" panose="020B0604020202020204" pitchFamily="34" charset="0"/>
                <a:cs typeface="Biome" panose="020B0604020202020204" pitchFamily="34" charset="0"/>
              </a:rPr>
              <a:t>Glicerina,sábila</a:t>
            </a:r>
            <a:r>
              <a:rPr lang="es-MX" sz="2000" dirty="0">
                <a:latin typeface="Biome" panose="020B0604020202020204" pitchFamily="34" charset="0"/>
                <a:cs typeface="Biome" panose="020B0604020202020204" pitchFamily="34" charset="0"/>
              </a:rPr>
              <a:t>,colgando y colorantes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EA4005-A102-7DF3-6053-D6D626B536D2}"/>
              </a:ext>
            </a:extLst>
          </p:cNvPr>
          <p:cNvSpPr txBox="1"/>
          <p:nvPr/>
        </p:nvSpPr>
        <p:spPr>
          <a:xfrm>
            <a:off x="3326340" y="3005003"/>
            <a:ext cx="6389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Mi primer objetivo específico: investigar aquellos beneficios que tiene la sábila en la piel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AA68ECC-D8A0-3A6D-5A46-F2F548CAC7E6}"/>
              </a:ext>
            </a:extLst>
          </p:cNvPr>
          <p:cNvSpPr txBox="1"/>
          <p:nvPr/>
        </p:nvSpPr>
        <p:spPr>
          <a:xfrm>
            <a:off x="3264955" y="3809412"/>
            <a:ext cx="325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2:crear el </a:t>
            </a:r>
            <a:r>
              <a:rPr lang="es-MX" sz="2000" dirty="0" err="1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jabon</a:t>
            </a:r>
            <a:r>
              <a:rPr lang="es-MX" sz="2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94F742A-6FE3-D110-370E-5ABB8631FE12}"/>
              </a:ext>
            </a:extLst>
          </p:cNvPr>
          <p:cNvSpPr txBox="1"/>
          <p:nvPr/>
        </p:nvSpPr>
        <p:spPr>
          <a:xfrm>
            <a:off x="3264955" y="4323010"/>
            <a:ext cx="3645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3:Comprobar tu efectividad en pruebas </a:t>
            </a:r>
          </a:p>
        </p:txBody>
      </p:sp>
    </p:spTree>
    <p:extLst>
      <p:ext uri="{BB962C8B-B14F-4D97-AF65-F5344CB8AC3E}">
        <p14:creationId xmlns:p14="http://schemas.microsoft.com/office/powerpoint/2010/main" val="2069196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Kid2 Inei</cp:lastModifiedBy>
  <cp:revision>11</cp:revision>
  <dcterms:created xsi:type="dcterms:W3CDTF">2024-04-23T20:16:13Z</dcterms:created>
  <dcterms:modified xsi:type="dcterms:W3CDTF">2024-05-28T20:04:40Z</dcterms:modified>
</cp:coreProperties>
</file>