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4" r:id="rId7"/>
    <p:sldId id="265" r:id="rId8"/>
    <p:sldId id="259" r:id="rId9"/>
    <p:sldId id="260" r:id="rId10"/>
    <p:sldId id="258"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D8E7"/>
    <a:srgbClr val="F4BAC0"/>
    <a:srgbClr val="E6BA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36.102"/>
    </inkml:context>
    <inkml:brush xml:id="br0">
      <inkml:brushProperty name="width" value="0.35" units="cm"/>
      <inkml:brushProperty name="height" value="0.35" units="cm"/>
      <inkml:brushProperty name="color" value="#F7C5CB"/>
    </inkml:brush>
  </inkml:definitions>
  <inkml:trace contextRef="#ctx0" brushRef="#br0">9068 0 24575,'-9'60'0,"0"-1"0,2 15 0,-1 5 0,-8 17 0,-4 4-328,9-23 0,0 2 0,-4 1 0,-9 1 0,-4 1 0,0 0 0,4-1 0,1 1 0,-3-3 0,-4-4 0,-2-2 0,-2-1 0,2-4 0,0-1 0,-3-1 0,-1 0 0,-2-2 0,-1-1 0,-1-5 0,0-1 0,0 1 0,1 0 0,1 2 0,-1-2 264,-2-1 0,-2-1 1,0 0 63,0 1 0,0 0 0,-1 0 0,-3 2 0,-2 0 0,-1 1-328,0 4 0,-1 0 0,-2 1 0,-5 0 0,-2 0 0,1 1 230,2 3 1,1 1-1,-3 1-42,7-13 0,-2 0 1,0 0-1,0 0 140,2-2 0,1 0 0,0-1 0,-2 1 0,-6 6 0,-1 1 0,-1-1 0,0 0-246,-3-2 0,0-1 0,-1-1 0,0 0 210,2 0 0,0 0 1,-1-1-1,-1-1 36,-6 1 0,-1 0 0,-1-1 0,1-1 0,4-3 0,1-1 0,0 0 0,-1-2 0,-2-1 0,0-1 0,-1-1 0,0 0 0,-1 0 0,-1-2 0,1 0 0,-1-2-235,2-3 1,0-2 0,-1-1 0,0 0 234,0-1 0,-1 0 0,0-1 0,-1-1 0,2-3 0,0-1 0,0-2 0,-1 0 0,0-1 0,0-1 0,0-1 0,0-2-57,-22 5 1,0-3 0,-1-1 56,0-1 0,-1-1 0,1-1 0,1-2 0,1-2 0,0-2 0,6-1 0,1-2 0,0 0 0,-6 0 0,-1-1 0,2-1 0,4-2 0,1-2 0,1-1 160,-1 0 0,0-1 0,0-1-160,1 1 0,-1 0 0,3-1 0,4-2 0,2 0 0,0 0 327,0 0 1,0 0 0,0 0-286,2 0 0,0 0 1,1 0-43,4 0 0,0 0 0,1 0 327,2-2 1,1-1 0,1 0-117,-26 0 0,5-3 280,15-1 1,4-2-1,11-2 1,3-1 491,-33-6 0,42-6 0,0 15 0,110 18-983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189"/>
    </inkml:context>
    <inkml:brush xml:id="br0">
      <inkml:brushProperty name="width" value="0.35" units="cm"/>
      <inkml:brushProperty name="height" value="0.35" units="cm"/>
      <inkml:brushProperty name="color" value="#F7C5CB"/>
    </inkml:brush>
  </inkml:definitions>
  <inkml:trace contextRef="#ctx0" brushRef="#br0">2242 1 24575,'-74'52'0,"0"1"0,0 0 0,11-4 0,0 3 0,-1 2 0,0 5-197,3-1 0,-1 4 1,-1 3-1,0 2 0,1 0 33,7-6 0,-1 0 0,0 2 0,1 1 0,0 0 0,1 1 0,-1 2 0,2 1 0,-1 2 0,2-1 0,0 1 0,0-1-33,-7 12 0,0 1 1,0 0-1,2-1 0,2 0 0,3-5 0,1-1 1,1 0-1,2 0 0,3-2 197,-3 9 0,4-2 0,1 0 0,-1 0 0,-2-1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398"/>
    </inkml:context>
    <inkml:brush xml:id="br0">
      <inkml:brushProperty name="width" value="0.35" units="cm"/>
      <inkml:brushProperty name="height" value="0.35" units="cm"/>
      <inkml:brushProperty name="color" value="#F7C5CB"/>
    </inkml:brush>
  </inkml:definitions>
  <inkml:trace contextRef="#ctx0" brushRef="#br0">1903 0 22385,'-58'58'0,"0"-1"0,1 0 0,-1 0 0,0 1 0,-1 5 0,0 1 0,1 2 0,-1 1 0,2 2-197,-3 3 0,1 1 1,0 2-1,1 0 0,1 2 0,-1 3 0,0 2 1,1 1-1,1 0 0,1 0 0,4-5 0,2 1 1,0-1-1,1 0 0,1-1 0,2-4 0,0 0 1,1-1-1,1-1 0,3 0 197,-4 7 0,2 0 0,2-2 0,0 0 0,0-2 0,1-1 0,0-1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615"/>
    </inkml:context>
    <inkml:brush xml:id="br0">
      <inkml:brushProperty name="width" value="0.35" units="cm"/>
      <inkml:brushProperty name="height" value="0.35" units="cm"/>
      <inkml:brushProperty name="color" value="#F7C5CB"/>
    </inkml:brush>
  </inkml:definitions>
  <inkml:trace contextRef="#ctx0" brushRef="#br0">2206 0 22326,'-59'58'0,"-1"0"0,0 0 0,0 0 0,0 1 0,-3 4 0,0 2 0,0 0 0,0 3 0,1 1-164,8-6 0,1 1 0,0 2 0,0 1 0,1 0 0,0-1 0,1 1 0,0 0 0,1 0 0,1 0 0,0 0 0,1 1-33,-9 12 0,2 1 1,0-1-1,1 0 0,2-1 0,5-7 0,1 0 1,1-1-1,2-1 0,0-1-49,-5 9 0,0-2 0,3-1 0,1-2 246,-5 10 0,3-3 0,1-1 0,3-4 0,2-1 0,0-2 0,6-8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8.832"/>
    </inkml:context>
    <inkml:brush xml:id="br0">
      <inkml:brushProperty name="width" value="0.35" units="cm"/>
      <inkml:brushProperty name="height" value="0.35" units="cm"/>
      <inkml:brushProperty name="color" value="#F7C5CB"/>
    </inkml:brush>
  </inkml:definitions>
  <inkml:trace contextRef="#ctx0" brushRef="#br0">1724 0 21257,'-60'72'0,"-1"-1"0,1 1 0,-1 0 0,1-1 0,1 3 0,0 1 0,2 0 0,-1 1 0,0 1-164,8-9 0,-1 1 0,0 0 0,1 1 0,1 1 0,1-1-33,-6 13 0,1 2 1,2-1-1,0 0 0,2-2 0,4-9 0,1 0 1,0-1-1,3-1 0,1-1-49,-3 10 0,1-1 0,4-2 0,2-2-82,-2 6 0,4-2 0,5-4 328,-1 15 0,7-3 0,5-2 0,5-1 0,5-13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023"/>
    </inkml:context>
    <inkml:brush xml:id="br0">
      <inkml:brushProperty name="width" value="0.35" units="cm"/>
      <inkml:brushProperty name="height" value="0.35" units="cm"/>
      <inkml:brushProperty name="color" value="#F7C5CB"/>
    </inkml:brush>
  </inkml:definitions>
  <inkml:trace contextRef="#ctx0" brushRef="#br0">1806 0 24575,'-64'51'0,"1"-1"0,0 1 0,-1 0 0,0 6 0,0 2 0,0 3 0,1 4-197,7-4 0,-1 3 1,1 3-1,0 1 0,1 0 0,0 3 0,1 1 1,0 1-1,2 0 0,0 1 0,0 0 0,2 2 1,0-1-1,1 0 0,1 0 0,2-5 0,1 1 1,1-1-1,0-1 0,1-1 197,-5 10 0,1-2 0,1 0 0,-1-1 0,2-1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249"/>
    </inkml:context>
    <inkml:brush xml:id="br0">
      <inkml:brushProperty name="width" value="0.35" units="cm"/>
      <inkml:brushProperty name="height" value="0.35" units="cm"/>
      <inkml:brushProperty name="color" value="#F7C5CB"/>
    </inkml:brush>
  </inkml:definitions>
  <inkml:trace contextRef="#ctx0" brushRef="#br0">2184 1 24575,'-56'55'0,"0"1"0,0 0 0,0 0 0,-5 9 0,1 3 0,-1 2 0,-1 2-197,6-8 0,0 1 1,-1 2-1,0 1 0,1 1 0,-3 7 0,0 2 1,0 1-1,1 1 0,1-1 0,1 0 0,1 0 1,1 0-1,0 0 0,0 0 0,2-4 0,0 0 1,0-1-1,2 0 0,1-1-49,-5 11 0,2-1 0,2-1 0,1-3 0,4-9 0,2-1 0,1-3 0,3-1 246,-1 5 0,3-2 0,2-1 0,2 0 0,2-1 0,2-2 0,-5 20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457"/>
    </inkml:context>
    <inkml:brush xml:id="br0">
      <inkml:brushProperty name="width" value="0.35" units="cm"/>
      <inkml:brushProperty name="height" value="0.35" units="cm"/>
      <inkml:brushProperty name="color" value="#F7C5CB"/>
    </inkml:brush>
  </inkml:definitions>
  <inkml:trace contextRef="#ctx0" brushRef="#br0">2169 0 24575,'-66'49'0,"1"0"0,9-1 0,-2 4 0,-3 5 0,5-2 0,-2 4 0,-2 2 0,0 3-197,5-5 0,0 2 1,-1 2-1,0 2 0,0 0 0,-2 6 0,1 1 1,-1 2-1,1 0 0,0-1 0,2-3 0,-1 1 1,1-1-1,1 1 0,2 0 0,2-3 0,2 2 1,0-1-1,2-1 0,0-1-49,-6 8 0,1-2 0,2 0 0,3-3-82,-3 11 0,3-2 0,4-4 328,6-14 0,3-2 0,3-2 0,-5 19 0,4-2 0,4-10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673"/>
    </inkml:context>
    <inkml:brush xml:id="br0">
      <inkml:brushProperty name="width" value="0.35" units="cm"/>
      <inkml:brushProperty name="height" value="0.35" units="cm"/>
      <inkml:brushProperty name="color" value="#F7C5CB"/>
    </inkml:brush>
  </inkml:definitions>
  <inkml:trace contextRef="#ctx0" brushRef="#br0">1550 0 20107,'-71'64'0,"1"0"0,0 1 0,0-1 0,0 0 0,4 0 0,0 1 0,2 0 0,1 1 0,1 2-197,3 0 0,2 3 1,1-1-1,1 1 0,3-2-49,-7 10 0,3-1 0,2-1 0,3-2 0,7-7 0,2-2 0,2-1 0,2-3-82,-3 1 0,4-3 0,5-4 328,5 4 0,4-5 0,-15 32 0,22-22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9.873"/>
    </inkml:context>
    <inkml:brush xml:id="br0">
      <inkml:brushProperty name="width" value="0.35" units="cm"/>
      <inkml:brushProperty name="height" value="0.35" units="cm"/>
      <inkml:brushProperty name="color" value="#F7C5CB"/>
    </inkml:brush>
  </inkml:definitions>
  <inkml:trace contextRef="#ctx0" brushRef="#br0">1482 0 22207,'-71'57'0,"0"0"0,0 1 0,0-1 0,0 0 0,0 0 0,0 0 0,0 0 0,1 1 0,1-1 0,1 1 0,1-2 0,2-1 0,3-1 0,3-2 0,-20 17 0,5-2 0,5-3 0,4-5 0,10-8 0,-1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0.073"/>
    </inkml:context>
    <inkml:brush xml:id="br0">
      <inkml:brushProperty name="width" value="0.35" units="cm"/>
      <inkml:brushProperty name="height" value="0.35" units="cm"/>
      <inkml:brushProperty name="color" value="#F7C5CB"/>
    </inkml:brush>
  </inkml:definitions>
  <inkml:trace contextRef="#ctx0" brushRef="#br0">1986 0 19995,'-68'53'0,"-1"0"0,1 1 0,0-1 0,0 0 0,0 0 0,3 2 0,1 1 0,0 1 0,2 0 0,-1 2 0,1 0-164,-1 2 0,-1 2 0,1 0 0,0 1 0,3 1 0,2 0-33,-5 10 0,3 1 1,2 0-1,1 0 0,2-2-49,-5 8 0,1-1 0,3-2 0,4-2 123,0 8 0,4-3 0,3-6 0,-6 3 0,4-10 0,16-25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5.740"/>
    </inkml:context>
    <inkml:brush xml:id="br0">
      <inkml:brushProperty name="width" value="0.35" units="cm"/>
      <inkml:brushProperty name="height" value="0.35" units="cm"/>
      <inkml:brushProperty name="color" value="#F7C5CB"/>
    </inkml:brush>
  </inkml:definitions>
  <inkml:trace contextRef="#ctx0" brushRef="#br0">1999 3917 24575,'-34'79'0,"0"-1"0,-4 12 0,0 4 0,13-22 0,2 3 0,1 2-328,-2 7 0,1 2 0,2 1 0,2 5 0,1 0 0,2 0 0,2-4 0,1-2 0,2 1 0,1 0 0,2-1 0,1-1 0,1-10 0,2-2 0,0-2-164,1 25 0,2-5 291,0-16 1,2-6 200,3 18 0,19-44 0,25-30 0,26-70 0,-23 6 0,-1-11-126,-10-2 1,-1-9-1,-1-3 126,-7 8 0,0-3 0,0-2 0,-2-2-246,3-10 0,-1-3 0,-1-2 0,-1-1 49,-6 12 0,1 0 1,-2-2-1,-1-1 0,0 0 31,-2-3 1,-1-1 0,0-1 0,-2 1 0,1 2 165,1-11 0,0 2 0,-1 2 0,-2 2-246,-4 10 0,-1 0 0,-1 4 0,-1 7 211,6-21 0,-9 14 35,-36-1 0,-37 116 0,8 16 0,-3 16-163,8-3 1,-2 9 0,0 4 162,9-9 0,-1 3 0,0 2 0,0 1 18,7-12 0,0 1 0,-1 0 0,1 1 0,2 1-18,-10 17 0,2 0 0,1 1 0,0 0 0,10-15 0,-1 0 0,2 0 0,0 0 0,2-1-246,-4 13 0,3-1 0,0 0 0,1 1 134,1 0 0,1 1 0,0-1 0,3-2-134,5-9 0,1 0 0,1-3 0,3-2 154,0 6 0,3-2 0,3-6 583,-3 9 1,10-10 491,32 1-683,28-39-300,0-28 0,7-13 491,16-22 1,3-13-221,-16 6 0,2-6 0,-1-6-317,-10-1 0,0-5 0,-1-4 0,-1-2 46,5-8 0,-1-3 0,0-2 0,-1-2-197,-10 12 0,0-1 1,0-2-1,-2 0 0,-1-2 0,0-5 0,-1-2 1,-1-2-1,-1 2 0,-2 0 156,-2 6 1,-1 1-1,-2 0 1,-1 2 0,-3 1-206,0-5 0,-2 1 0,-3 3 0,-1 5 220,17-34 0,-15 18 1009,-32 26-648,-55 103-335,0 6 0,-8 11 186,9 0 1,-3 6 0,-2 2-187,13-16 0,-1 0 0,0 2 0,0 3 231,-1 5 0,1 4 1,-1 0-1,1 1-231,-3 0 0,0 0 0,1 0 0,1 2 0,2-1 0,1 1 0,1 1 0,0-1 0,0 1 0,-1 0 0,2 0 0,0-3-104,-9 13 0,1-3 1,5-2 103,11-9 0,4-2 0,4-5 0,-3 1 0,8-9 0,8 11 983,60-47 0,43-31-550,-11-12 1,6-10-107,-14 6 1,2-4 0,2-5-177,6-10 0,2-6 0,-1-3-397,-13 10 0,0-2 0,-1-1 0,0-2 151,1-3 1,-1-2 0,0-1-1,-1-1 95,2-4 0,1-1 0,-2-1 0,-2 0 0,-3 0 0,-1 0 0,-2 0 0,-3 2 0,7-12 0,-3 2 0,-4 3-222,8-11 0,-10 7 222,-5-10 0,-55 56 0,-45 41 0,3 9 0,-6 9 251,-16 16 1,-3 8-252,20-8 0,-1 4 0,1 2 276,-2 3 1,1 3-1,0 2-276,0 6 0,0 3 0,1 0 0,-1 0 0,0 2 0,3 0 0,2 1 0,2 0 0,1 0 0,5-4 0,3 0 0,3-2-207,-6 20 0,9-4 207,14-22 0,7-5 0,5 15 0,48-43 0,34-19 0,-9-9 0,6-5 280,11-11 0,3-8-280,11-3 0,2-7 122,-28 2 1,-1-4-1,1-2-122,1-4 0,1-1 0,-1-3 0,-1-1 0,1-2 0,-3-1 0,0-2 0,-2-1 0,-1-2 0,-2-1 0,-1-1 0,-3 1-164,-6 6 1,-2 1-1,-2 0 164,12-22 0,-6 3-90,-11 17 1,-7 4 89,3-21 983,-17 30-311,-22 24 311,-37 10 0,-29 34-492,14-7 1,-4 5-679,-10 19 1,-1 7 186,-7 5 0,0 5-328,23-18 0,0 3 0,0 1 0,1 1 0,1 1 0,0 0 155,2 0 0,0 0 1,2 0-320,-14 20 0,4-2 464,12-15 0,7-3 28,-8 24 0,34-46 983,37-13-102,35-17-881,-9-8 0,4-6 491,14-5 1,3-6-334,5-9 1,2-6-487,-22 6 0,1-3 0,0-2 198,2 0 1,-1-2-1,-2-1 130,1-5 0,-2-2 0,-1-1 0,-1 2 0,0-1 0,-2 0-492,15-20 0,-5 2 345,-11 7 0,-4 3 147,-9 16 0,-5 4 0,2-10 983,-36 28-638,-27 28-345,-47 28 0,29-3 0,-3 6 491,-9 7 0,-1 5-491,0 6 0,0 4 0,-2 3 0,2 0 0,7-1 0,3 0 0,3-1 0,5 0 491,11-8 1,6-3-130,-3 13-362,33-24 0,43-32 0,41-22 0,-22-7 0,4-6-492,10-11 0,1-6 164,-18 5 0,0-5 0,0-2 0,-1-3 0,0-2 0,0-3 0,1-2 0,0-2 0,-1 0 319,-2-1 0,-2-1 1,-2 0 8,-3 2 0,-3 0 0,-1 1-492,14-18 0,-5 2 445,-9 8 0,-7 3 47,3-23 0,-18 31 983,-23 27 0,-30 20-793,-27 11-190,-37 31 491,29-7 1,-2 7-273,-2 12 0,2 6-219,-2 3 0,3 3 0,3-2 0,2 1 0,7 1 0,4 0 491,9-12 1,4-2-318,-15 36-174,30-29 0,18-28 0,18-12 0,25-26 0,26-25 0,-19 7 0,1-7-174,7-12 1,2-6 173,-14 10 0,1-2 0,-1-3-328,5-8 0,-1-4 0,0-3 0,4-5 0,0-3 0,-2-1 0,0-7 0,-2-1 0,0 0 319,-1 4 1,-1 1-1,-1 1 9,-5 7 0,-2 1 0,0 3-492,14-18 0,-2 5 393,-11 15 0,-3 7 99,15-13 0,-56 38 0,-46 73 0,0-4 0,-5 7-172,-12 20 0,-1 7 172,17-19 0,0 2 0,1 1 0,3-1 0,2 2 0,0 0 0,0 3 0,0 1 0,3-1 491,-9 20 1,7-1-139,10-9 0,7-2 138,7-12 1,6-4-178,9 12-314,8-25 0,23-20 983,23-12 0,37-2-712,-30-11 1,2-8-535,9-10 1,1-11 262,9-15 0,-1-11-328,-24 8 0,-1-7 0,-1-2 0,4-9 0,0-3 0,-2-2 0,-2-3 0,-2-2 0,-2-1 155,0-2 0,-2 1 1,-1 1 172,-4 9 0,-2 2 0,-1 3-492,9-19 0,-4 6 470,-9 18 0,-2 8 22,11-7 0,-57 48 0,-36 62 0,-4 1 0,-6 7-289,14-6 1,-1 4-1,0 1 289,-6 7 0,-2 3 0,1 1 0,-2 5 0,0 1 0,2 1 0,5-3 0,0 0 0,2-1 0,0-2 0,1-1 0,3-2 491,-6 19 1,7-5-1,11-22 1,5-6 491,1 21-669,26-46-314,39-24 0,27-45 0,-10 9 0,4-8 197,6-20 0,0-7-197,-16 18 0,0-3 0,0-1-328,1-6 0,-1-1 0,0-3 0,-1-1 0,0-2 0,-1 0 315,1-3 1,0 0-1,-3 0 13,-6 4 0,-3 0 0,0 2-328,-1 4 0,0 1 0,-4 3 158,1-14 0,-5 5 170,-3 15 0,-4 5 0,-6-10 983,-6 26 0,-35 26-788,-19 37-195,5 0 0,-3 7 491,-6 15 1,0 7-234,-5 11 0,1 3-489,-1 6 0,2 1 231,4-1 0,2 1 0,3-1 0,5-1-356,10-7 1,6-3 355,6-17 0,4-4 0,3 35 0,27-52 983,20-8-425,36-19-558,-27-15 0,3-8 317,11-8 1,-1-9-318,4-18 0,-1-10-328,-14 13 0,-1-4 0,-1-3 0,-3-5 0,-1-2 0,-1-2 254,6-7 1,1-2-1,-4-1 74,-5 0 0,-3-2 0,0 1 0,1-2 0,0 1 0,-3 0 0,-6 6 0,-4 2 0,-1 1-492,7-25 0,-5 6 418,-9 20 1,-4 5 73,1-26 0,-10 43 983,-21 27-644,-18 12-339,-28 12 0,-24 36 491,35-9 1,1 8-302,-6 17 1,2 9-191,1 11 0,1 3-328,17-23 0,0 1 0,2 1 308,3 3 1,2 0-1,1 1 20,-8 28 0,3 0-492,5-6 0,5-2 319,11-10 1,3-3 172,1-14 0,3-4 0,18 17 983,16-31-524,25-23-459,24-14 0,10-44 353,-37 13 1,-1-9-354,2-20 0,-2-10-492,5-12 0,-3-5 444,-18 24 1,-2-2 0,0-3-281,0-6 0,0-4 0,-1-1 0,1-5 0,-2-2 0,0 0 0,-2-2 0,0 0 0,0 0 317,1-2 1,0 1 0,-1 1 10,-5 5 0,-2 1 0,-1 5-463,8-18 1,-3 7 462,-11 13 0,-3 8 983,2-6-772,-13 31 772,-13 28 0,-12 14-752,-23 35-231,-20 30 491,26-13 1,1 8-93,-5 8 1,-1 5-400,-2 8 0,2 2-457,3 2 0,4 1 457,-1 3 0,5 1 0,9-7 0,5-1-460,5-5 0,5-3 460,4-14 0,3-3 0,5 34 0,34-42 983,14-21-387,47-19-596,-39-27 0,0-12-40,10-9 0,0-11 40,-17 3 0,0-7 0,-2-2-328,0-6 0,-2-4 0,0-1 20,3-4 0,-1-1 0,-3-2 308,-3-1 0,-2-1 0,-2-1 0,1 1 0,-2-1 0,-3 1 0,-4 4 0,-2 0 0,-5 2-492,4-29 0,-7 5 404,-6 22 1,-5 5 87,-5 10 0,-6 6 0,-14-12 983,-13 25 0,-28 14-980,-15 14-3,-19 10 491,43 16 1,0 8-52,-9 9 0,1 8-440,3 23 0,4 8-328,11-19 0,0 3 0,3 2 303,4 4 0,3 3 0,0 1 25,1 1 0,0 1 0,3 1 0,3-1 0,2 0 0,4 0 0,-2 28 0,5-2-492,3-9 0,3-5 418,6-12 1,2-6 73,4 22 0,21-28 983,15-37-903,27-10-80,14-43 0,-33 2 0,-1-10 88,6-21 1,-1-10-89,-15 14 0,-1-3 0,0-2-328,5-9 0,0-3 0,-2-2 0,-3-7 0,-3-3 0,0-1 260,-6 20 0,1-2 0,-1 0 0,-3-1 68,4-23 0,-3 0 0,-2 3 0,-5 12 0,0 2 0,-4 4-271,2-16 1,-6 8 270,-2-14 0,-22 53 0,-20 22 983,-22 20-6,-36 5-977,35 12 0,-4 9 491,-12 14 1,-2 9-428,17-7 0,-2 3 0,1 4-392,-8 11 0,0 5 0,0 1 0,-5 2 0,-1 1 0,1 2 82,18-16 0,0 1 0,0 1 0,1-1 218,-19 16 1,0 0 0,2 0 27,6-6 0,1 0 0,2-2-328,7-7 0,2-2 0,2-2 67,-16 15 0,6-4 261,22-18 0,6-3 0,-7 11 983,29-30-39,45-14-944,37-26 0,-12-6 0,5-6 491,13-12 1,3-7-383,-21 6 0,0-4 0,1-2-437,6-5 0,0-1 0,-2-3 177,0-4 0,-2-1 0,-1 0 151,1-2 0,0 1 0,-4-1-328,-5 4 0,-3-1 0,-4 2-4,8-14 1,-7 4 331,-15 16 0,-7 5 0,-6-9 983,-42 25 0,-36 17-961,-1 9 0,-9 2 148,-24 1 1,-8 6-171,14 9 0,-4 5 0,-3 3-246,11-2 0,-2 3 0,-1 2 0,-2 4 49,12-1 0,0 3 1,-2 2-1,0 2 0,0 0 0,-6 3 0,-2 2 1,0 1-1,1 1 0,0 0 0,0 1 0,0 0 1,1 0-1,1 1 0,1-1 0,5-2 0,0 0 1,1 1-1,2-1 0,1 0-49,-9 6 0,1 0 0,2-1 0,4-1-82,-7 5 0,3-3 0,7-1 35,-4 4 1,11-3 292,-12 16 983,84-42 0,67-10-492,-3-14 1,9-8-165,-11-2 1,5-4 0,2-3-1,13-5 1,4-5 0,1-3-481,-17 3 0,1-3 1,0-2-1,0 0 153,1-2 0,0-1 0,0 0 0,-1-2 0,3 0 0,0-1 0,-1-1 0,-2-1 0,-5 1 0,-1-1 0,-3 0 0,-2 0-328,10-11 0,-2 0 0,-7 1 240,-15 9 1,-5 0 0,-7 1 87,-3-4 0,-14 2 0,-26-18 0,-88 16 0,14 33 0,-14 6-256,2-1 0,-9 2 0,-4 7 256,13 8 0,-3 5 0,-2 4 0,-3 0-194,8 0 1,-3 0 0,-1 3 0,0 1 0,0 4 193,-5 3 0,0 4 0,0 2 0,0 2 0,0 1-164,14-5 0,-2 2 0,1 1 0,0 0 0,1 0 0,1 0-33,-13 6 0,0 0 1,1 0-1,1 1 0,4-1 0,8-2 0,2 0 1,1 1-1,2-2 0,2 0-2,-8 3 1,0 0 0,5-2 0,3-1 525,0 2 1,5-2 0,7-3-170,2 1 1,9-5 824,0-2 0,89-23-492,12-21 1,10-9-408,0 2 0,7-4 0,1-4 161,-5-1 1,2-3 0,2-2 0,0-2-220,11-6 0,1-2 0,1-2 0,-2 0-143,-1-1 1,0-2 0,-1 0 0,0 0 116,3-1 0,1 0 0,-1-1 0,-2 0 0,-7 2 0,-1-1 0,-2 0 0,-2 2-228,10-9 1,-2 2 0,-7 1 227,8-10 0,-12 5 0,1-12 0,-61 43 0,-68 22 0,-2 10 0,-12 8 53,4 9 0,-7 6 0,-4 5-53,6 0 0,-5 3 0,-1 3 0,-1 6-145,8 0 0,-1 4 0,0 4 0,0 1 0,0 2 145,10-6 0,0 1 0,0 2 0,1 1 0,-1 1 0,2 1-164,-1 3 0,0 2 0,1 1 0,1 0 0,1 1 0,1-1-33,-8 9 0,1 0 1,2 0-1,1 0 0,4-2-49,-4 7 0,2-1 0,4-1 0,3-3 71,-5 6 0,4-2 0,7-7 666,5-1 1,10-9 316,10 0-808,78-44 0,6-37 0,10-17 323,-1 6 0,6-5 1,2-6-324,-5-1 0,1-6 0,1-3 0,1 0 51,-11 9 1,1-1 0,0-1 0,0-1 0,-1-2-52,3-4 0,-1-2 0,0-1 0,0-1 0,-1 1 0,-1 2 0,-1-1 0,-1 1 0,0-1 0,-3 1-41,9-12 1,-3-1 0,-2 2 0,-2 1 40,9-10 0,-3 3 0,-8 4 0,4-10 0,-21 10 0,-41 1 0,-91 38 0,33 42 0,-10 14 0,-3 3-117,5-3 1,-2 2 0,-3 4-1,0 5 117,2 3 0,-2 4 0,0 4 0,-1 2 0,1 1-48,-5 4 0,-1 2 0,1 3 0,0 1 0,0 1 48,10-7 0,1 2 0,-1 1 0,1 1 0,1 0 0,1-1-146,-9 9 0,0 0 0,2 0 1,1 0-1,1-2 146,-7 6 0,2-1 0,3-2 0,2-2-239,-6 6 1,4-2 0,7-6 238,5-4 0,10-8 983,2 4 0,89-64-717,14-21 0,11-12 61,-3 1 1,6-6 0,4-4-281,-3 1 1,4-2 0,1-3-1,1-2-157,-13 9 1,0-2-1,1-1 1,0 0-1,1-2 110,4-3 0,0-2 0,1 0 0,0 0 0,-1-1 0,-2 2 0,0-1 0,0 0 0,-1 1 0,-2 0 0,10-10 0,-2 0 0,-1 1 0,-3 2-61,-10 10 1,-1 1 0,-3 2 0,-6 2 60,12-21 0,-12 9 0,0-6 0,-90 44 0,-8 27 0,-12 13 0,-1 6 0,-8 8 0,-3 4-185,4 1 0,-4 4 1,-3 4-1,0 4 185,5 0 0,-1 5 0,-1 2 0,-1 3 0,2 1-13,-3 4 1,0 2 0,1 2-1,-1 1 1,1 2 12,10-9 0,0 1 0,-1 1 0,2 1 0,0 0 0,2 0-197,-6 8 0,0 1 1,3 0-1,1-1 0,2 0 58,-6 7 1,3 0 0,2-2 0,5-3-102,-5 8 1,6-3 0,8-6 239,1 0 0,20-8 983,42 0-492,38-57 1,18-21-265,-2-6 1,8-10 0,3-5-206,-1-1 1,4-5 0,2-4 0,1-2-23,-8 2 0,2-3 0,0-2 0,1-2 0,-1-2-93,-9 7 1,0-2-1,1 0 1,-1-2 0,0 0-1,1 0 93,1-1 0,0-1 0,1 0 0,-1 0 0,-1 0 0,0 0-164,-4 1 0,-1 0 0,0 0 0,-1 0 0,-1 1 0,-1 2-16,4-5 0,0 2 1,-2 1-1,-1 1 1,-4 2-23,21-20 0,-4 4 0,-9 7 202,4 4 0,-32 11 983,-78 5-492,-34 63 1,-21 28-390,24-20 1,-6 2-1,-5 5 1,0 4-103,3 5 0,-4 5 0,0 5 0,-1 2 0,0 2 0,6-4 0,0 2 0,-1 2 0,1 2 0,-1 1 0,2 1-38,10-9 0,0 2 0,0 1 0,1 0 0,0 1 0,1 0 0,1 1 38,-8 9 0,0 3 0,1 0 0,2 0 0,1-1 0,2-2-197,-4 5 0,1-1 1,2-2-1,3 0 0,4-2 77,1 2 1,3 0-1,4-3 1,4-6 277,-22 22 1,21-11-159,43-1 0,51-76 0,20-24 0,1-7 0,7-13 0,5-4 0,-15 10 0,3-4 0,2-3 0,1-2 0,1-3 0,-4 0 0,1-3 0,1-2 0,1-2 0,0-1 0,0 0 0,-4 4 0,1 0 0,0-1 0,1-1 0,-1 0 0,1-1 0,-2 1 0,1-2 0,-1 0 0,-1-1 0,1 0 0,-1 1 0,1-1 0,0 2-91,-1 0 1,2 1 0,-1 0 0,1 0 0,-2 1 0,0 1 0,-2 0 90,3-4 0,-1 1 0,-2 0 0,0 2 0,-2 1 0,-2 3-240,17-12 1,-2 3-1,-4 3 1,-7 4 239,1 1 0,-6 4 0,-21 5 983,-31-14-492,-64 74 1,-28 28-370,23-12 0,-6 4 0,-4 5 1,-2 5-123,0 5 0,-3 6 0,-2 3 0,-1 4 0,0 0 0,7-2 0,-2 2 0,0 2 0,0 1 0,0 2 0,1 1 0,10-8 0,0 2 0,0 1 0,1 1 0,0 1 0,0 0 0,2 0 0,0 1 0,0 1 0,1 0 0,0 1 0,1 0 0,2-1 0,1 0-164,-3 5 0,0 0 0,2 0 0,2-1 0,1-1 0,3-1 88,0 1 1,1 0 0,3-2 0,2-2 0,3-2-67,-12 19 1,6-3-1,7-10 142,7-10 0,14-9 983,30-2-492,33-46 1,17-18-184,0-8 1,7-9 0,5-5-309,3-2 0,6-5 0,2-5 0,2-4 0,-18 8 0,2-3 0,1-3 0,0-2 0,1-1 0,1-1-44,-3 1 0,1 0 0,1-2 0,0-1 1,1 0-1,0-2 0,0 1 44,3-4 0,-1-1 0,2-1 0,-1-1 0,1 0 0,0 1 0,0-1-123,-6 8 0,0-1 0,1 0 0,-1 0 0,1 0 0,0 0 0,-1 1 0,1 0-18,6-6 1,1-1-1,0 1 1,-1 1-1,0 0 1,-1 2-1,-1 0 86,6-3 0,-1 1 0,0 0 1,-1 2-1,-2 2 0,-2 2 55,2-2 0,-1 2 0,-2 2 0,-3 3 0,-6 4-98,8-4 1,-7 6 0,-7 4 97,0 0 0,-27 17 0,-65 36 0,-28 19 0,-10 11 0,-12 13 0,-6 6 0,27-18 0,-4 2 0,-3 3 0,-2 3 0,-1 2 0,-2 2 0,8-4 0,-2 2 0,-2 1 0,-1 3 0,0 1 0,0 1 0,-1 1 0,1 1 0,4-3 0,-1 3 0,0 0 0,-1 1 0,1 1 0,0 1 0,0 0 0,1 1 0,1-1 0,-1 1 0,1 1 0,1 0 0,-1 1 0,1 0 0,0 1 0,1-1 0,1 1 0,0 0 0,2-2 0,0 1 0,0 1 0,1-1 0,0 1 0,1-1 0,1 0 0,2-1 0,1 0 0,-8 10 0,2 0 0,1-1 0,2-1 0,1 0 0,2-2 0,2-2-197,-9 14 0,2-3 1,3-1-1,4-3 0,3-5 152,-16 17 0,7-6 1,21-10 535,25-7 1,24-23-1,47-55 1,26-33-422,-16 5 0,8-10 0,4-8 0,2-3-70,-14 8 0,2-4 0,2-3 0,1-3 0,1-2 0,1 0 0,-11 8 0,1-1 0,0-1 0,2-1 0,0-1 0,0-1 0,1-1 0,0 1 0,-4 2 0,1 0 0,0-1 0,0-1 0,1 0 0,0 0 0,0 0 0,0 0 0,1 1 0,-1-1 0,1 1 0,0-1 0,0 0 0,0 1 0,0-1 0,1 1 0,-1 0 0,1 0-102,1 0 1,1-1-1,0 0 1,0 1 0,0 0-1,0 0 1,0 1-1,-1 0 1,0 2 101,4-4 0,0 0 0,-1 1 0,1 1 0,-1 0 0,-1 2 0,-1 0 0,0 2-141,1-1 1,-1 1-1,0 2 1,-1 0-1,-1 2 1,-2 1-1,-2 3-36,9-7 0,-1 1 0,-3 3 0,-4 4 1,-6 3 503,5-2 1,-7 5 0,-12 6 655,-1-10-956,-100 73 1,-42 30-28,29-14 0,-8 7 0,-5 5 0,-3 5 0,19-12 0,-3 4 0,-2 3 0,-3 2 0,0 2 0,-2 2 0,1 1 0,6-6 0,-1 2 0,-2 2 0,0 1 0,-1 1 0,0 1 0,0 1 0,0 2 0,1-1 0,4-1 0,-1 1 0,1 1 0,-1 1 0,1 1 0,-1 0 0,1 1 0,0 0 0,1 0 0,0 0 0,0 1 0,-1 1 0,2 0 0,-1 0 0,1 0 0,0 1 0,0 0 0,2 0 0,-1 0 0,2-1-13,1-1 1,1 1 0,1-1-1,-1 1 1,2 0 0,0-1-1,0 0 1,2 0 0,0-1-1,1-1 13,-6 10 0,0 0 0,1-1 0,1 0 0,1-1 0,1-1 0,2-2 0,2-1-164,-8 8 0,2-1 0,2-1 0,2-3 0,2-1 0,4-4-9,-7 13 0,4-2 0,4-5 1,6-9 663,-13 11 1,21-13 491,40 0-879,55-95 1,23-37-105,-22 17 0,3-8 0,5-6 0,3-3 0,-7 6 0,3-3 0,3-3 0,2-3 0,1-2 0,0-2 0,-10 9 0,1-2 0,1-2 0,0-2 0,1-1 0,1 0 0,0 0 0,0-1 0,-3 5 0,1-1 0,0 0 0,1-1 0,0 0 0,0 0 0,1 0 0,-1 0 0,1 1-51,0-1 0,1 0 1,0 1-1,0-1 1,1 0-1,-1 1 0,1-1 1,0 1-1,-1 1 51,0-1 0,1 1 0,0 0 0,-1-1 0,1 2 0,0-1 0,-1 2 0,0 1 0,-1 1-123,4-2 0,-1 1 0,1 0 0,-2 2 0,1 1 0,-2 0 0,-1 3 0,-2 0-41,10-7 0,-2 0 0,-1 2 0,-2 3 0,-2 2 0,-3 3 409,13-6 1,-1 4 0,-9 3 0,-18 6 245,-13-6 1,-26 20-489,-71 60 0,-41 36-3,37-25 0,-9 4 0,-4 5 0,-4 4 0,1 2 0,10-5 0,-2 4 0,-1 3 0,-2 1 0,0 3 0,-1 0 0,0 2 0,3-2 0,-1 2 0,-1 2 0,0 1 0,-1 1 0,1 1 0,0 0 0,0 1 0,7-5 0,0 1 0,0 0 0,0 2 0,0-1 0,1 1 0,0 0 0,1 0 0,1 0 0,-6 5 0,2 1 0,0-1 0,0 0 0,2 1 0,0 0 0,1-1 0,0 1 0,5-2 0,-1 0 0,1 1 0,1-1 0,1 0 0,1-1 0,1 0 0,2-3-164,-8 10 0,2-1 0,1-2 0,3-1 0,1-1 0,4-1 164,1 1 0,2-2 0,4 0 0,0-1 0,2-1 0,-6 9 0,2-1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0.282"/>
    </inkml:context>
    <inkml:brush xml:id="br0">
      <inkml:brushProperty name="width" value="0.35" units="cm"/>
      <inkml:brushProperty name="height" value="0.35" units="cm"/>
      <inkml:brushProperty name="color" value="#F7C5CB"/>
    </inkml:brush>
  </inkml:definitions>
  <inkml:trace contextRef="#ctx0" brushRef="#br0">2070 0 19874,'-67'55'0,"0"0"0,0 0 0,0 0 0,0 0 0,0 0 0,3 2 0,0 1 0,1 1 0,1 0 0,0 2 0,1 1-164,-1 2 0,0 3 0,1 0 0,1 1 0,1 1 0,1-1 0,4-1 0,0 0 0,1 1 0,2 0 0,1 0 0,2-1-33,-5 7 0,2 0 1,2-1-1,2 0 0,1-2-49,-3 9 0,1-1 0,3-3 0,5-2 246,4 2 0,5-4 0,2-1 0,2-1 0,3-2 0,3-1 0,-2 17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0.524"/>
    </inkml:context>
    <inkml:brush xml:id="br0">
      <inkml:brushProperty name="width" value="0.35" units="cm"/>
      <inkml:brushProperty name="height" value="0.35" units="cm"/>
      <inkml:brushProperty name="color" value="#F7C5CB"/>
    </inkml:brush>
  </inkml:definitions>
  <inkml:trace contextRef="#ctx0" brushRef="#br0">2796 1 19229,'-76'59'0,"0"1"0,0 0 0,0 0 0,1 0 0,-1 0 0,9-5 0,1 0 0,0 1 0,0 1 0,1 1 0,-1 2 0,1 1-141,-4 7 1,0 2-1,0 2 1,1 1-1,0 0 1,1 1-1,1 0 0,2-3 1,1 1-1,1 0 1,0 0-1,2 1 1,1-1-1,1 1 0,3-2 1,1 1-1,1 0 1,1 0-1,1 0 1,2-2-1,0-1-56,-11 16 0,1-1 1,3-2-1,1-1 0,4-3-49,0 5 0,3-2 0,3-3 0,3-5-82,1 2 0,4-5 0,7-8-164,1-2 0,21-19-170,78-53 662,-27-27 0,4-19 0,3-1 0,15-3 0,5-3 0,0-4 0,-10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5.510"/>
    </inkml:context>
    <inkml:brush xml:id="br0">
      <inkml:brushProperty name="width" value="0.35" units="cm"/>
      <inkml:brushProperty name="height" value="0.35" units="cm"/>
      <inkml:brushProperty name="color" value="#F7C5CB"/>
    </inkml:brush>
  </inkml:definitions>
  <inkml:trace contextRef="#ctx0" brushRef="#br0">3430 2044 17595,'65'-66'0,"1"-1"0,0 1 0,-1-1 0,1 1 0,0-1 0,-4 5 0,1-1 0,-1 2 0,-1 0 0,0 1 0,-3 2-197,4-2 0,-1 0 1,-2 2-1,-3 4 0,-3 3-131,14-6 0,-5 6 0,-25 9 1311,-37 3-961,-38 57 1,-26 33 0,-5 5-23,11-13 0,-5 5 0,-4 3 0,-2 3 0,0 3-141,7-4 1,-2 3-1,-2 2 1,0 3-1,-1 1 1,-1 1-1,1 0 18,4-2 0,-1 0 0,-1 2 0,1 1 0,-1 1 0,0 0 0,0 1 0,0 0 0,-3 4 0,-1 0 0,0 1 0,0 1 0,0 0 0,0 1 0,0 0 0,1 0 13,7-6 1,0 0 0,0 1 0,0 0-1,0 0 1,1 1 0,0-1 0,1 0-1,0-1-13,-5 7 0,1 0 0,-1-1 0,2 1 0,0-1 0,1 0 0,0 0 0,2-1-18,-3 4 1,1 0-1,0 0 1,2 0-1,1-2 1,1-1-1,1-3-23,0 1 0,1-2 0,1-1 0,2-2 0,2-2 0,3-3-82,-8 13 0,3-2 0,4-5 0,5-7 737,-12 9 1,14-11 491,24-6-902,58-94 0,27-38-81,-22 26 0,6-6 0,3-4 0,2-5 0,-5 5 0,3-4 0,2-4 0,1-2 0,2-2 0,0 0 0,-7 11 0,2-2 0,0-1 0,1-1 0,2-1 0,-1 0 0,1 0 0,0-1 0,4-4 0,0 0 0,0-2 0,1 1 0,0-1 0,2-1 0,-1 1 0,2 0 0,-5 6 0,1-1 0,1 1 0,0-1 0,1 0 0,0 0 0,0 1 0,1-1 0,-1 1-80,1-1 1,0 0 0,1 0-1,0 0 1,0 0 0,0 1 0,0 0-1,0 1 1,1 1 79,-3 2 0,1 1 0,0 1 0,0 0 0,0 1 0,0 0 0,-1 1 0,0 1 0,0 0-123,2-3 0,1 1 0,-1-1 0,0 2 0,-1 1 0,-1 1 0,0 1 0,-2 3-41,10-8 0,0 2 0,-1 2 0,-2 2 0,-3 2 0,-4 3 409,9-6 1,-3 3 0,-8 3 0,-12 5 245,-4-10 1,-29 20-492,-52 50 1,-34 30 0,-7 5-1,9-6 0,-7 6 0,-5 4 0,-2 4 0,-2 3 0,19-12 0,-2 4 0,-1 1 0,-2 3 0,-1 1 0,0 2 0,0 0 0,-1 1 0,2 1 0,-2 0 0,0 3 0,0 0 0,-1 2 0,0 0 0,1 1 0,-1 0 0,0 0 0,5-3 0,-1 1 0,0 0 0,0 1 0,0 0 0,1 1 0,-1 0 0,1 0 0,0 1 0,1 0 0,0 0 0,1 2 0,-1-1 0,1 1 0,1 1 0,-1-1 0,1 0 0,1 1 0,-1-1 0,1-1 0,-5 5 0,0 0 0,0 0 0,1 0 0,0 0 0,0-1 0,2 0 0,1 0 0,2-1-123,-1 1 0,1 1 0,2 0 0,0-1 0,2-1 0,0-1 0,2-1 0,2-2-41,-9 9 0,2-1 0,1-1 0,3-3 0,2-2 0,4-3 409,-5 9 1,2-2 0,7-6 0,9-11 737,-13 25-982,101-129 0,36-47-1,-37 38 0,4-8 0,3-5 0,3-3 0,2-1 0,-6 8 0,4-1 0,1-3 0,2-2 0,1-1 0,1-1 0,0 0 0,-3 2 0,2-2 0,0-1 0,1-1 0,1-1 0,1 1 0,0-1 0,1 1 0,-4 5 0,1-1 0,1 1 0,0-1 0,1 0 0,0 0 0,1 1 0,-1 0 0,1 0 0,0 0 0,1 1 0,-1-1 0,2 1 0,-1 0 0,0 1 0,1-1 0,0 2 0,0 0 0,-1 1 0,0 0 0,1 1 0,0 0 0,0 1 0,0 0 0,-1 2 0,0 0 0,-1 2-123,2-1 0,0 1 0,0 1 0,-1 1 0,0 1 0,-2 1 0,-1 2 0,-1 1-41,5-5 0,0 2 0,-2 1 0,-3 3 0,-1 2 0,-5 3 491,39-25 1,-7 7 0,-47 16 655,-68 18-983,-34 54 1,-29 38 0,-7 8-1,28-23 0,-5 5 0,-3 4 0,-3 3 0,-1 1 0,-1 3 0,10-7 0,-1 3 0,-2 2 0,0 1 0,-1 2 0,-1 0 0,0 2 0,1 1 0,2-2 0,0 1 0,-1 2 0,-1 1 0,1 1 0,0 0 0,0 1 0,0 0 0,1 0 0,8-6 0,-1 1 0,0 0 0,1 1 0,-1 0 0,2 1 0,-1-1 0,1 0 0,0 0 0,1 0 0,-4 4 0,0 0 0,0 0 0,1 0 0,1 0 0,0 0 0,1-1 0,0 0 0,2-1 0,-2 3 0,0 0 0,1 0 0,1-1 0,1 0 0,1-2 0,2-1 0,1-3-164,-5 7 0,1-1 0,2-2 0,3-2 0,1-3 0,5-4 13,-27 27 0,7-7 0,19-17 1134,18-10-658,60-77 1,31-37-1,5-7-325,-10 14 0,5-6 0,4-5 0,3-2 0,1-2 0,-6 6 0,2-2 0,2-2 0,1-3 0,2 0 0,0 0 0,1 0 0,-5 5 0,1 0 0,1-1 0,0-1 0,1 0 0,1 0 0,1 1 0,0-1 0,-3 4 0,1 0 0,1-1 0,0 1 0,1-1 0,0 1 0,1 0 0,0 1 0,-1 0 0,1 2 0,-1 0 0,2 0 0,-1 0 0,1 1 0,-1 1 0,0 0 0,1 0 0,-2 1-105,6-4 0,1 0 0,-1 1 0,-1 0 0,1 2 0,-1 0 1,-1 1-1,0 1 105,3-2 0,1 0 0,-1 2 0,-1 1 0,-2 1 0,-1 2 0,-3 3-146,7-6 1,-2 3-1,-2 1 1,-5 5 0,-4 2 145,8-5 0,-7 4 0,-10 7 983,8-19-492,-108 72 1,-33 25-355,18-2 1,-6 8-1,-6 7 1,-3 2-138,5-3 0,-4 3 0,-3 3 0,-3 2 0,-1 3 0,0 3 0,17-12 0,-1 2 0,-1 2 0,-2 2 0,1 0 0,-1 2 0,-1 1 0,1-1 0,1 1 0,-5 3 0,0 1 0,0 0 0,0 2 0,-1 0 0,1 0 0,0 1 0,1 0 0,0 1 0,7-6 0,1 1 0,-1 1 0,1 0 0,0 0 0,0 1 0,1-1 0,0 0 0,1 1 0,1-2-110,-4 4 1,1 1 0,0-1 0,0 0-1,2 0 1,0 0 0,1-1 0,1 0-1,2-1 40,-8 9 0,2 1 1,0-1-1,2-1 0,2-1 1,2-2-1,1-1-127,-10 11 0,2-1 1,2-2-1,5-4 0,5-6 97,-4 7 1,7-6 0,8-9 590,1-1 1,23-24-1,55-50 1,23-26-348,5-12 1,9-14-1,7-7-144,-23 24 0,2-3 0,4-3 0,2-2 0,2-2 0,0-2 0,-6 7 0,1-3 0,1-1 0,2-1 0,0-2 0,2 0 0,0 0 0,0 0 0,-2 3 0,1-1 0,1 0 0,1-1 0,0 0 0,0 0 0,1 0 0,1 0 0,-1 0 0,3-2 0,1 0 0,-1 1 0,2-1 0,-1 0 0,1 0 0,1 1 0,-1 0 0,1 1-110,1 0 1,1-1 0,-1 1 0,2 0-1,-1 1 1,0 0 0,1 1 0,-1 0-1,-1 2 95,-2 3 0,-1 0 0,0 1 1,0 0-1,0 1 0,0 1 1,-1 1-1,-1 1 0,0 1-126,10-8 1,1 2-1,-1 1 1,-2 1-1,0 2 1,-2 1-1,-2 2-56,14-7 0,-2 1 1,-2 3-1,-5 4 0,-5 4 524,17-5 1,-7 5 0,-31 16 655,-39 19-983,-50 43 1,-51 38 0,-7 6-1,33-29 0,-5 2 0,-5 2 0,-1 3 0,-3 2 0,0 2 0,7-3 0,-1 3 0,-2 2 0,-2 2 0,0 1 0,-1 1 0,1 0 0,-1 1 0,3-4 0,0 2 0,-1 0 0,-1 1 0,0 0 0,1 1 0,0 0 0,1 0 0,0 1 0,3-1 0,0 0 0,0 1 0,1 0 0,0 0 0,1 0 0,0 0 0,1 0 0,0 0 0,-5 5 0,0 0 0,-1 0 0,2 0 0,1-1 0,0 0 0,3-1 0,2-1 0,0 1 0,2-1 0,1 0 0,2-1 0,2-1 0,2-2 0,2-2 0,-4 8 0,1-1 0,4-3 0,3-3 0,4-4-63,-10 9 0,6-6 0,15-8 63,16 20 0,67-89 0,26-29 0,-20 5 0,6-8 0,4-5 0,4-4 0,-8 6 0,4-4 0,3-3 0,2-1 0,0-3 0,2-1 0,-2 0 0,2-2 0,1-2 0,1-1 0,0-1 0,1-1 0,0 0 0,-5 5 0,0-1 0,1 0 0,0-1 0,0-1 0,1 1 0,0 0 0,0 1 0,2-2 0,0 1 0,1-1 0,0 1 0,0 0 0,0 0 0,0 2 0,-1 0 0,-2 3 0,0 0 0,-1 1 0,1 1 0,-1 0 0,0 1 0,0 0 0,-1 2 0,6-5 0,0 1 0,0 0 0,-1 1 0,-1 2 0,-1 2 0,-2 2-197,14-8 0,-1 3 1,-2 2-1,-3 3 0,-5 3 129,-4 4 1,-2 2 0,-5 5 0,-9 5 558,12-4 1,-29 22-1,-73 55 1,-37 26-404,13-13 0,-9 5 1,-7 5-1,-2 4-88,9-8 0,-3 3 0,-3 3 0,-2 2 0,0 2 0,-1 0 0,15-13 0,-1 2 0,-1 1 0,0 1 0,0 0 0,0 1 0,-1 0 0,2 0 0,-3 2 0,1 1 0,-1 0 0,1 1 0,0 0 0,0 0 0,1-1 0,1 1 0,-5 5 0,0 1 0,1 0 0,0-1 0,2 0 0,1-1 0,2 0-108,-3 2 0,1 0 0,1-1 0,3-1 1,1-1-1,3-2 108,0 2 0,1 0 0,3-3 0,3-2 0,5-5 0,-11 10 0,5-6 0,21-10 0,36 10 0,50-88 0,26-35 0,-22 12 0,5-7 0,4-7 0,3-1 0,-13 10 0,2-2 0,3-2 0,0-2 0,1-1 0,0-1 0,-5 3 0,0-2 0,1-1 0,0-1 0,0 0 0,1-1 0,0 1 0,3-1 0,0-1 0,1 0 0,0 0 0,0 0 0,-1 0 0,0 0-33,-2 0 0,0 1 0,0-1 0,0 0 1,-1 1-1,-1 1 0,0 1 33,5-4 0,0 1 0,-1 2 0,-1 0 0,-1 1 0,-2 1-197,3-3 0,0 0 1,-2 1-1,-3 3 0,-4 3 99,16-12 0,-6 4 0,-13 7 589,-7 0 1,-29 18 491,-116 52-838,29 16 0,-11 14 0,-4 5-145,17-10 0,-3 3 0,-2 3 0,-2 2 0,0 2 0,6-3 0,-2 3 0,0 2 0,0 1 0,0 0 0,0 0 0,2 2 0,-1 0 0,1 1 0,0 0 0,1 1 0,1-1 0,-10 10 0,1 1 0,1-1 0,1 1 0,4-2 22,-5 7 0,1-1 0,5 0 1,5-4-23,1 4 0,5-2 0,7-7 0,-7 0 0,29-15 0,73-23 0,19-54 0,15-23 109,-20 18 1,5-3-1,3-4 1,1-2-110,-4 0 0,0-2 0,3-3 0,-1-2 0,2 0 0,6-6 0,1-3 0,1 0 0,0-2 0,0 1 0,-11 10 0,0-1 0,0 1 0,0-1 0,0 0 0,-1 1-194,10-10 0,0 1 0,0 0 0,-1 1 1,0 1 193,-5 5 0,0 0 0,-1 1 0,0 2 0,-3 1-246,4-3 0,0 1 0,-4 3 0,-3 4 234,-1 1 0,-5 4 0,-5 4 503,5-5 1,-24 20-165,-56 48 1,-34 29 0,-1 1-217,4-2 1,-3 2 0,-4 7-3,5-6 1,-5 6-1,-2 3 1,0 0 0,4-1-110,-7 8 0,3-1 0,2 1 0,2-1 0,7-3 0,2 0 0,3-1 0,3-1 327,-4 6 1,5-2 0,5-2 163,-1 14 1,10-9 491,10-2 0,57-41-578,42-27-405,-8-21 0,9-9-328,-14 5 0,3-3 0,2-6 0,9-13 0,2-7 0,-1-2 505,-15 9 0,0-2 1,-1-1-1,-1-1-177,-1-1 0,0-1 0,-2 0 0,0-1 0,17-15 0,-2 0 0,-2 2-92,-8 5 0,-3 0 1,-2 4 91,12-15 0,-5 5-54,-15 16 1,-6 5 53,2-5 983,-54 56 0,-34 46-714,3-8 0,-2 7 222,-5 11 1,1 3-1,2-3 1,2 0-211,6-7 1,4-2 701,-9 31 0,21-37-424,35-25-559,32-51 0,-5-5 0,4-9-492,15-17 0,1-7 164,-19 16 0,-1-4 0,0-1 234,3-1 1,1-2 0,-4-1 93,-4 3 0,-3-1 0,-1 2 0,13-17 0,-5 4 491,-13 16 1,-4 5-74,5-1-418,-31 38 0,-33 59 0,1-7 0,-3 7-492,-10 21 0,-1 6 164,12-17 0,0 4 0,2 0 271,2-1 0,1 1 1,2 1 56,-8 30 0,5-1 0,9-10 0,6-4 491,3-13 1,4-7 357,12 23-849,13-37 0,16-32 0,20-9 0,10-14 0,-1-27 0,-1-29 491,-35 19 1,-4-6-338,-2-9 0,-3-3-154,-5 5 0,-3-1 0,-2-5 0,-2 1 339,0-31-339,-2 19 0,-4 37 0,0 25 0,0 54 0,0 5 983,0 44-852,0-14-131,0 2 0,0-9 0,4-14 0,2-11 0,8-19 0,1-10 0,0-9 0,-1-10 0,4-17 0,-2-31 0,8-35 0,-16 29 0,-1-4-492,1-7 0,-2-1 324,-3 2 0,-1 1 168,2-1 0,-3 3 0,-14-28 0,-8 27 0,-18 35 0,-9 22 0,-10 6 0,-5 38 0,-10 31-330,34-13 1,1 9 329,-4 15 0,1 6-492,-3 4 0,1 4 164,16-25 0,1 2 0,1 0 131,-2 0 0,2 0 0,0-2-295,-6 25 0,3-3 337,3-9 0,2-3 22,2-14 1,4-5 132,1 22 983,3-26-427,26-46 427,12-35 0,19-44-689,-17 20 1,-1-6-419,2-11 1,-2-5 123,1-8 0,-1-4-328,-9 15 0,-1-3 0,-1-2 0,0-1 0,-2-2 0,-1 0 42,-1-3 0,-1-1 0,-2 2-42,-2 7 0,-1 1 0,-2 6 189,1-6 1,-4 9 138,-8-23 0,-29 60 0,-27 19 0,9 22 0,-5 8-363,-16 9 1,-3 9 362,16 0 0,-1 5 0,0 4-263,-6 10 1,0 3-1,1 4 263,13-10 0,1 1 0,1 3 0,1-1 0,3 1 0,2 2 0,1-1 0,1 1 0,-13 20 0,2 1 0,4-3-201,6-7 0,4-3 0,3-1 201,-6 18 0,8-6-28,11-21 1,6-6 27,4 12 983,43-41-17,32-15-966,-7-20 0,6-9 491,10-5 1,3-9-1,13-15 1,-2-9-522,-30 15 1,-2-3-1,-1-2 30,5-3 0,-2-2 0,-2-2 0,-5-3 0,-3-2 0,-3-1 0,-3 2 0,-1-2 0,-5 0-492,4-32 0,-8 2 384,-8 15 1,-7 4 97,-10 16 0,-9 6 10,-37-12 0,-38 39 0,21 20 0,-5 10-237,-11 17 0,-3 11 237,18-5 0,-3 4 0,1 7-328,-4 13 0,0 9 0,0 2 198,11-10 1,-1 2 0,1 3 0,0 2-117,-4 10 0,2 3 0,-1 3 0,2 0 49,11-15 0,1 0 1,0 1-1,0 1 0,1 1 10,-2 4 1,0 1 0,1 1-1,0 0 1,1-1 186,2-3 0,1-1 0,0 1 0,1-2 0,0 0-246,-6 13 0,1-2 0,1 0 0,1-2 0,4-5 0,0-2 0,1-1 0,2-2 229,-4 9 1,3-2 0,2-5 16,-6 13 0,5-8 491,9-17 1,13-14 491,20-30-651,28-74-332,2 1 0,2-9 491,-3-19 1,-3-5-165,-8 24 1,-1-2 0,-4-1-265,-3-3 0,-4-1 0,-2 0-63,1 1 0,-2 1 0,-6 3 0,-12-24 0,-10 8 491,-3 20 1,-11 13-1,-18 19 1,-9 17-86,-7 18 0,-5 17-793,-14 20 1,0 16 386,23-7 0,0 8 0,2 5-246,10-3 0,0 5 0,1 3 0,1 3 0,-4 5 0,1 3 0,1 3 0,2 1 49,9-10 0,1 1 1,1 2-1,0 0 0,2 2 0,-1 3 0,2 2 1,0 1-1,1 0 0,1 0 0,0 0 0,1 2 1,1-1-1,2 0 0,1-1-49,-3 13 0,3-1 0,1-1 0,1 0 0,1-4 0,1 1 0,1-3 0,3-2 126,0 7 0,4-4 1,2-2 119,-2 19 0,4-8 491,7-26 1,3-9 491,5 3 0,22-38 0,31-36-492,-6-16 1,4-11-1,13-20 1,0-12-165,-17 3 1,-1-8 0,-3-4-512,-9 12 0,-1-2 1,-2-3-1,-3 0 184,-1-5 0,-3-1 0,-2-1 0,-1-2 0,-2-5 0,-3-2 0,-1-1 0,-3 1 0,-2-2 0,-2 0 0,-2 1 0,-2 1 0,0 7 0,-2 1 0,-1 1 0,-4 3 0,-3-14 0,-5 4 0,-3 8-151,-4-2 1,-10 16 150,-50 5 0,-17 48 0,31 35 0,-1 14-492,-5 11 0,0 11 171,12-1 0,-1 8 1,4 5 81,13-10 0,1 4 0,3 2 0,2 1 239,-1 6 0,3 2 0,1 2 0,3 2 0,0 8 0,2 3 0,3 1 0,4 1-75,3-1 1,4 1 0,3 0 0,0 0 74,2-2 0,1 0 0,2-1 0,1-1 0,1-7 0,1-2 0,2-1 0,0-2-328,3 14 0,2-3 0,3-5 301,7 20 0,6-8 518,3-16 1,9-11-480,7-18 1,8-12-13,2-13 0,4-10 0,5-8 0,1-12 0,5-19 0,-2-13 0,1-17 0,-5-13 170,-17 8 0,-4-8 0,-3-4-170,1-16 0,-4-6 0,-4-3-86,-9 18 1,-2-3-1,-3-2 1,-1-2 85,-3 8 0,-1-2 0,-2-2 0,-1 0 0,-1-2-197,-1-5 0,-2-2 1,-1-1-1,-1 0 0,-2 0 0,-1 2 0,-1-1 1,-2 1-1,-1 0 0,0 3 165,-2-15 1,-2 3 0,-1 1 0,-3 6-145,-4-9 0,-3 5 0,-2 10 176,-7 1 0,-4 15 491,2 27 1,-3 12 190,-32 10-682,-17 25 0,38 14 0,-1 8 491,-5 9 1,1 10-1,-5 25 1,4 13-165,16-17 1,2 4 0,3 3-1,0 12 1,2 5 0,3 2-574,7-18 0,2 2 0,1 2 0,3 1 144,0 5 1,2 1-1,2 2 1,1 0 101,1 2 0,2 1 0,0 1 0,2-2 0,1-3 0,2-1 0,0-1 0,0 0 0,1-2 0,-1-1 0,1-1 0,1-2-328,2 14 0,0-3 0,3-3 120,0-10 1,1-3 0,2-2 394,7 19 1,5-7-188,0-21 0,4-8 983,24 10 0,-4-33 0,4-31 0,-4-62-492,-19 14 1,-2-9-165,-5-6 1,-2-7 0,-2-4-267,0-7 1,-3-4 0,0-3-308,-2 7 0,0-2 0,-1-3 0,-2 0 0,-1-7 0,-3-2 0,0-1 0,0 0 0,0-2 0,1 0 0,-1-1 0,0 0 48,-1 0 1,0-1-1,0 1 1,0 3 197,-1 11 0,0 2 0,0 2 0,1 3-328,0-15 0,1 4 0,-1 4 92,1 13 0,-2 3 1,-2 4-4,-6-12 0,-5 5 239,0 13 0,-5 6 983,-45-25 0,-1 35-905,-13 25-78,0 40 491,33 4 1,1 10-1,-5 19 1,3 12-165,12-9 1,3 5 0,1 4-312,-1 8 0,3 3 0,1 3-344,-1 10 0,3 3 0,3 2 82,7-18 0,2 1 0,2 2 0,1 0 0,0 2 0,1 1 0,1 0 0,3 1 0,1 4 0,1 2 0,3-1 0,3-1 0,2-5 0,2 0 0,3-2 0,0 0 0,1-5 0,1-1 0,1-1 0,3-3-82,8 12 0,2-3 0,4-4 494,-1-10 0,2-4 0,2-5-166,13 10 0,4-9 491,0-13 1,4-11-1,-6-15 1,0-7 491,38 0 0,-15-73-492,-41 7 1,-8-12-364,-8 1 1,-4-7 0,-3-5-129,-1 1 0,-2-4 0,-1-3 0,-1-2-246,-1-11 0,-1-2 0,-2-3 0,-1-2 49,-3 8 0,-1-1 1,-1-2-1,0-1 0,0 0 33,3 12 0,-1-1 0,0-1 0,1 1 0,-1 0 0,-1 1-33,-1-12 0,-1 0 1,0 1-1,0 2 0,1 2-49,0-9 0,1 3 0,1 3 0,0 4-82,1-8 0,2 6 0,-2 7-164,1-5 0,-3 11 334,-4 26 0,-3 7 1141,-8-12 0,-17 41 0,-1 10 0,-9 18 0,-15 40-492,28-6 1,2 8-1,-8 30 1,4 11-165,11-16 1,1 6 0,3 2-574,5-12 0,2 1 0,1 3 0,1 1 68,1 8 0,2 2 1,1 1-1,1 1-68,2 3 0,1 2 0,1-1 0,1 1 0,0-1 0,2 0 0,0 0 0,1-1 0,2-3 0,1-1 0,0 0 0,2-3-82,3 17 0,1-3 0,3-4 0,1-17 0,3-3 0,1-5 752,8 16 0,3-9-424,-1-22 0,3-9 983,29 8 0,4-27-104,18-49-879,-37-8 0,0-11 491,10-25 1,-2-13-223,-14 6 0,-2-7 1,-2-4-516,-6 11 0,-1-2 0,-1-4 0,-1-2 29,2-11 1,-2-4 0,0-2 0,0-2 19,-4 15 0,0-2 1,0-1-1,0 0 0,0 0 0,-1-1 0,-1-1 1,1 1-1,-1-1 0,2 1 0,1 0 0,1 1 1,0-1-1,1 2 0,-2 0 0,-2 5 0,0 1 1,0 0-1,-1 2 0,1 2-49,3-7 0,0 3 0,-1 2 0,-2 2 131,2-13 1,-2 2 0,-4 7 114,0-6 0,-4 11 983,-3-11 0,-22 41 0,-25 37 0,-22 4-492,14 18 1,-4 9-1,-10 13 1,0 12-165,13-4 1,2 7 0,-1 4-96,-6 16 0,0 6 0,1 4-232,10-13 0,1 3 0,0 1 0,2 3-246,-1 4 0,2 2 0,1 2 0,1 0 0,0 3 0,1 2 0,2-1 0,1 1 0,3-3 0,0 0 0,2 0 0,3-2 37,-2 17 0,4-3 0,2-1-119,4-11 0,3-1 0,2-5 186,0 15 1,7-8 625,8-23 0,7-6-484,31 23 0,40-40 0,-21-26 0,6-7 491,13-3 1,4-10-418,-15-10 0,3-8 1,0-5-19,8-7 0,0-6 1,1-6-57,-10-1 0,1-6 0,-1-3 0,1-3-197,-12 7 0,0-3 1,0-2-1,1-1 0,-1-1 0,5-5 0,0 0 1,0-3-1,0 0 0,-1-2 33,-7 7 0,-2 0 0,1-2 0,0-1 0,1 1 0,-1-2 0,4-1 0,0-1 0,0-1 0,1 0 0,-1-1 0,0 0 0,2-3 0,-1 0 0,0-2 0,0 1 0,1 0 0,1 0 23,-9 10 1,2 0-1,-1 0 1,1 1-1,0-1 1,0 2-1,0 1-23,7-7 0,0 0 0,0 2 0,0 0 0,0 3 0,0 1 30,4-4 1,0 2-1,0 3 1,0 2-1,-2 4 379,8-2 1,0 3 0,-1 5 0,-5 5-236,0 4 0,-4 4 0,-6 6 481,0 3 1,-9 9 491,-1 12-418,-82 50-565,-11 10 0,-10 11 276,-2-2 0,-6 6 1,-3 4-277,3-4 0,-2 4 0,-3 2 0,0 3 0,8-8 0,-2 2 0,0 1 0,0 1 0,1 0 0,1-1 0,0 1 0,1-1 0,1 1 0,1 1 0,2-1 0,0 1 0,2 0 0,2 0 0,3-2-31,-3 8 0,3-1 1,3-2-1,4-3 31,1 6 0,4-4 0,6-4-89,-3 12 1,16-9 88,43 3 0,52-33 0,-7-28 0,12-10 184,-8-6 0,5-4 0,2-6-184,-10-5 0,2-4 0,2-3 0,0-2 122,10-5 0,2-1 0,0-5 0,0-3-122,-15 1 0,1-3 0,-1-2 0,0-2 0,-2 0 0,-1 1 0,0 0 0,-2-1 0,0-1 0,-2-1 0,15-11 0,-1-1 0,-2-1 0,-4 0-89,-6 2 0,-2 0 0,-3 0 0,-2 0 89,9-10 0,-3-1 0,-4 1-290,-9 3 1,-4 1 0,-6 0 289,2-16 0,-9 4 491,-13 17 1,-6 5 491,-5-12 0,-30 34 0,-26 27 0,-49 5-492,26 16 1,-4 8-1,-17 5 1,-2 7-238,27-2 0,0 5 0,0 0-254,-5 4 0,-2 1 0,4 1 0,7-2 0,2 2 0,1-1 0,-21 13 0,7-1 491,19-11 1,13-4 491,21-10-813,52-42-170,11-19 0,7-12 0,11-11 0,3-7-328,-18 13 0,0-4 0,1-1 0,3-4 0,-1 0 0,-1-2 87,-1-2 1,-2-2 0,-2 0 240,-4-1 0,-2 0 0,-3-1 269,-3 4 1,-2-1-1,-5 2-269,2-17 0,-6 4 0,-8 19 0,-4 5 0,-4-3 0,-20 32 0,-18 19 0,-36 32 0,19-6 0,-4 7 329,-13 13 0,-3 6-329,15-11 0,0 2 0,1 3 0,0 1 0,2 2 0,0 1 0,0 2 0,0 2 0,3 0 0,5 1 0,2 0 0,3 0 0,-7 19 0,6-1 178,10-1 1,7-1-179,8-5 0,7-1 0,6 0 0,2 1 0,0 2 0,0-1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58.652"/>
    </inkml:context>
    <inkml:brush xml:id="br0">
      <inkml:brushProperty name="width" value="0.35" units="cm"/>
      <inkml:brushProperty name="height" value="0.35" units="cm"/>
      <inkml:brushProperty name="color" value="#B5C9DC"/>
    </inkml:brush>
  </inkml:definitions>
  <inkml:trace contextRef="#ctx0" brushRef="#br0">8656 1 24575,'3'53'0,"1"1"0,-2 5 0,1 2 0,3 7 0,-1 3-492,-4 4 0,0 1 0,7 5 0,1 0 0,-6-2 0,0 0 355,1-3 0,-1-1 137,0-5 0,-1-2-22,-1-5 1,-2-1 21,2-4 0,-2-1 0,-3 3 0,-2 0 0,-5-6 0,-3 1 0,0 5 0,-4-1 0,-4-4 0,-2 0 0,-3 4 0,0 1 0,0-2 0,-2-1 0,-6 0 0,-1 1-184,3 5 0,-1-2 184,-7-5 0,-1-1 0,3 8 0,-2-1 0,-11-4 0,-2-1 0,5-2 0,-1 0 0,-6 2 0,-1-2 0,0-6 0,0 0 0,0 0 0,-1-2 0,-2-7 0,-1-1 0,-1 0 0,-1-2 0,2-8 0,0-2 0,-1 4 0,-2-3 0,1-8 0,1-3 0,1 5 0,0-3 0,-2-8 0,0-2 0,-2 2 0,-1 0 0,2-1 0,0-2 0,-2-1 0,-1-1 0,-4 0 0,0 0 0,7 2 0,-1 0 0,-6 1 0,-1 1 0,0 2 0,0 1 0,8 2 0,-1 0 0,-9 1 0,1 3 0,5 1 0,2 2 0,-4 2 0,1 2 0,0 3 0,0 1 0,2-1 0,2 2 0,3-1 0,2 1 0,-1 4 0,3 1 0,6-3 0,1 1 0,-1 2 0,2 0-298,7 0 0,1 1 298,-1 1 0,3 1 0,-27 35 0,33-36 0,2 1 0,-23 44 0,2-2 0,31-35 0,1 3 0,-20 41 0,22-42 0,1 1 0,3 1 0,0 1 0,0 1 0,0-1 0,3 1 0,0-1 0,0 3 0,0-1 0,2-1 0,1-1 0,1 3 0,-1 1 0,0-1 0,1 0 0,1 3 0,0 0 0,-1-5 0,-1 0 0,0 2 0,0-1 0,0-2 0,0 0 0,0 0 0,-1 1 0,-1 2 0,-1 0 0,3 0 0,0 0 0,-5-2 0,-2-1 0,1 0 0,-1 0 0,-4 0 0,-1 0 0,2 0 0,0 1 0,-1 0 0,-1-1 0,0-3 0,1 0 0,-1 0 0,-1-1 0,-2-1 0,0-1 0,0 1 0,-1-1 0,-1 0 0,-1 0 0,0-1 0,-1 1 0,1 1 0,-1-1 0,-1-2 0,-1 0 0,1 4 0,-2-1 0,-2-8 0,-1-1 0,1 5 0,-1-1 0,-3-4 0,-2-2 0,-34 32 0,34-33 0,-1-2 0,-4-2 0,-1 0 0,-29 25 0,25-28 0,-1-1 0,4-1 0,-1-2 0,-4 2 0,-1-1 0,-1-5 0,-1-1 0,1 3 0,-2-2 0,-2-8 0,-1-2 0,-4 3 0,-2-1 0,1-4 0,-1-2 166,-4-1 1,-2-1-167,1 0 0,-1-1 0,-5-2 0,0 0 0,5 0 0,0 0 0,-4 0 0,0 0 0,1 0 0,1 0 0,2 0 0,0 0 0,0-2 0,2-1 0,4-1 0,2 1 187,7 0 0,0-1-187,4 1 0,1 1 0,-29 2 983,13 0-826,29 0-157,-3 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8:15.125"/>
    </inkml:context>
    <inkml:brush xml:id="br0">
      <inkml:brushProperty name="width" value="0.35" units="cm"/>
      <inkml:brushProperty name="height" value="0.35" units="cm"/>
      <inkml:brushProperty name="color" value="#B5C9DC"/>
    </inkml:brush>
  </inkml:definitions>
  <inkml:trace contextRef="#ctx0" brushRef="#br0">4559 137 24575,'-65'-16'0,"0"-1"0,11 3 0,2 2 0,-41 4 0,13-3-984,-18-8 775,46 8 0,-2 2 209,1 3 0,-2 1 0,-7 0 0,-1 2 0,-1 2 0,0 2-492,-12-1 0,-2 0 202,4 0 0,-1 0 290,-7 0 0,0 0 0,-1 0 0,1 0 0,3-1 0,0 2 0,-4 2 0,2 2 0,7 3 0,1 4 0,-5 6 0,2 3 0,11-2 0,0 3 0,-11 9 0,1 3 0,9-4 0,2 0 0,-9 4 0,1 1 0,3 7 0,2 1 0,3-8 0,0 1 0,-4 7 0,2 1 0,6-1 0,1 0 0,-4 1 0,0 1 0,4 3 0,1 1 0,-1 0 0,2 0 0,1 3 0,3 2 0,4-1 0,1 2 0,-1 3 0,3 1 0,10-5 0,0 0 0,-6 7 0,0 1 0,6-3 0,3 1 0,3 4 0,-1 0 0,-7 3 0,3 0 0,12-3 0,2 0 0,-8 0 0,2-1-174,11 0 1,2 0 173,-5 0 0,1-1 0,7-2 0,0-1 0,-3 8 0,0 1 0,8-4 0,1-1 0,0 1 0,2 0 0,2 3 0,2 0 0,-1-3 0,0 0 0,0 8 0,0 1 0,0-8 0,0 0 0,0 6 0,0 0 0,-1-11 0,2-1 0,6 4 0,3 0 0,4 0 0,2-1 0,4-2 0,2-1 0,1 4 0,1 0 0,0-4 0,0-1 0,-5-4 0,3 0 0,10 4 0,1-2-222,-12-9 0,1-3 222,10 5 0,1-2 0,17 30 0,8 1 0,-8-17 0,6 4 604,-15-15-604,7-1 983,-1-1-488,-5-9 488,5-9-821,1-2 368,-24-8-530,19-1 0,-30-8 0,15-2 0,-9-9 0,27-26 0,6-7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8:26.373"/>
    </inkml:context>
    <inkml:brush xml:id="br0">
      <inkml:brushProperty name="width" value="0.35" units="cm"/>
      <inkml:brushProperty name="height" value="0.35" units="cm"/>
      <inkml:brushProperty name="color" value="#B5C9DC"/>
    </inkml:brush>
  </inkml:definitions>
  <inkml:trace contextRef="#ctx0" brushRef="#br0">2413 1471 24575,'17'-56'0,"0"0"0,1 6 0,1 5 0,14-8 0,-6 24 0,-19 33 0,-36 57 0,-2-7 0,-5 9-328,2 1 0,-4 7 0,-2 4 82,5-7 0,-3 3 0,1 3 0,1 1 0,-1 7 0,2 2 0,0 2 0,1 1 49,6-12 0,-1 2 1,2 1-1,1 0 0,1-2-49,-3 15 0,2 0 0,2-1 0,2-1 0,3-4 0,3-1 0,1-1 0,1-3-82,1 9 0,2-4 0,3-5-164,2 10 0,3-9 0,-1-24 0,6-10 311,18-9 181,16-24 0,41-63 0,-31 8 0,-1-11 327,-10 0 1,-2-8 0,0-3-26,2-13 1,-2-4 0,-3-5-549,-6 14 0,-3-2 0,0-3 0,-3-1 233,1-6 1,-2-3 0,-2-1 0,-1-2-234,-1-6 0,-1-2 0,-3-1 0,-1 1 0,-2 1 0,-1-1 0,-3 2 0,1 2 0,-1 9 0,0 0 0,-1 4 0,-3 3-24,-5-5 0,-2 5 0,-3 8 270,0-2 0,-9 15 983,-45 10-284,-11 28-699,28 32 0,-2 11 491,-7 6 1,2 11-1,-9 27 1,5 14-165,18-15 1,2 5 0,3 4-238,8-9 0,2 2 0,2 3 0,3 2-336,0 9 0,3 3 0,3 2 0,1 2 49,4-11 0,2 1 1,1 1-1,2 1 0,0-1 0,1 0 0,0 1 1,2-1-1,1 0 0,1-1 134,4 18 0,2-1 0,1-2 0,2-4-265,1 11 0,2-4 0,4-7 159,-1-21 1,3-5 0,1-6 646,7 3 0,3-11-478,15-4 983,-5-27 0,3-56-304,-1-41-679,-21 11 0,-3-9 327,-5 8 1,-2-4 0,-1-3-1,-3-10 1,-3-4 0,0-1-296,0-5 0,-1-1 0,0 0-32,-2 1 0,0 1 0,0 3 0,0 10 0,0 3 0,0 5 491,1-11 1,-2 8 491,-13-19-925,-4 52-58,-24 30 0,-13 35 0,16 7 0,-1 8-492,-11 19 0,2 9 204,15-9 0,2 4 1,1 4 206,-5 7 1,1 3 0,5 4 80,4 8 0,5 4 0,2 1-246,5-18 0,1 1 0,2 2 0,2-1 0,2 2 0,2 0 0,2 0 0,0-1-79,1 17 1,1-1-1,0-3-3,0-12 0,1-1 0,1-7 282,5 9 0,2-9 1029,6 11-655,14-45 655,-1-33 0,5-37-265,7-42-718,-20 14 0,-5-9 491,2-22 1,-4-6-347,-6 21 1,-2-4 0,-3-2-392,-3 11 0,-2-3 0,-3-1 0,-1-1 0,-2-4 0,-2-2 0,-2-1 0,-2 0 105,-2-6 1,-1-1 0,-3 0 0,0 3 140,-2 9 0,0 1 0,-2 3 0,0 4-328,-3-8 0,-2 4 0,0 7 215,-9-6 1,-3 15 16,-35 11 96,-1 26 0,-4 29 0,-1 35 491,41-7 1,3 10-452,3 16 1,6 9 450,0 15 1,7 7-222,9-24 1,4 3-1,1 1-598,3 9 0,2 2 0,2 2 168,1 4 0,3 1 0,3 0 160,5 0 0,3 0 0,1-2 0,2-2 0,0-2 0,5-4-328,4-9 0,3-4 0,1-3 171,7 15 1,3-8 444,1-16 0,3-8-288,27 9 983,-2-30-8,-16-19 8,-7-18 0,-16-19 0,-6-34-847,-16 16 1,-3-6 137,3-12 1,-5-4-275,-10-9 0,-6-4-328,2 18 0,-3-2 0,-4-1 0,-7-5 0,-6-1 0,-2-2 124,-3-7 0,-2-2 1,-2 3 203,1 8 0,-3 4 0,1 2 0,3 7 0,-1 3 0,0 6-244,-12-2 0,-1 10 244,-30-7-12,7 25 12,13 18 983,8 4-698,9 15 698,8 23 0,14 23-492,14-7 1,3 5-956,3 10 0,2 5 464,0 15 0,3 5-328,5-20 0,4 3 0,1 0 0,2 6 0,1 1 0,4 0 0,5 1 0,4-1 0,1 0 306,1-2 1,1-2-1,2-2 22,0-7 0,3-4 0,-1-3-478,13 14 1,1-7 477,-3-11 0,2-8 0,30 8 0,-16-29 983,-17-17-508,-20-10 508,-8-14 0,-10-21 0,-2-36-894,-10 23 1,-3-4-234,-5-12 0,-3-2 144,-10-8 0,-4-2-492,-4-7 0,-3-1 164,11 23 0,-2 0 0,1 1 143,-17-29 0,0 2 185,4 10 0,0 6-153,4 10 0,1 8 153,-14-7 0,12 27 0,22 32 983,21 17-639,17 31-344,29 28 0,-20-20 0,0 4 41,9 14 1,2 5-42,-11-19 0,2 2 0,0 1 0,0 3 0,0 1 0,0-1 0,0 1 0,1-1 0,-2-2 0,11 22 0,-1-6-46,-9-16 1,-1-7 45,9 18 0,-13-43 0,-16-21 0,-7-24 0,0-24 0,-18-48 0,1 21 0,-2-6-115,-6-16 0,-3-5 115,4 23 0,-1-3 0,0 0-328,-2-5 0,1 0 0,-1 0 0,0 4 0,0 0 0,0 2 230,2 5 1,0 1 0,0 3-194,-6-12 1,0 6 290,5 16 0,0 5 0,-18-19 0,5 30 983,7 14 0,1 14 0,6 4 0,2 4 0,10 25 0,2 30-963,7-6 1,0 6-513,0 17 0,0 6 90,1 7 0,2 2 402,3 3 0,3-1 0,2-4 0,2-3 0,3-14 0,1-5 0,11 29 0,-5-46 0,-11-28 0,-4-22 0,-4-21 0,-4-23 0,0-39 0,0 26 0,0-4-313,0-14 1,0-5 312,0 18 0,0-2 0,0-3-328,-1-10 0,0-2 0,-1-2 0,-1-8 0,-1-1 0,0-1 0,1 2 0,0 0 0,-1 1 175,-1 4 1,0 0 0,0 4-340,-2-15 0,-1 7 443,3 19 0,-3 9 49,-15-15 0,6 37 983,-2 26-152,3 9 152,0 7 0,1 4 0,-1 14 0,-4 22 0,0 35-896,9-24 1,2 5-580,2 12 0,2 3 217,0 5 1,3 3 274,1 8 0,2-1 0,-2-5 0,2-1 0,4 2 0,4-3 0,0-15 0,3-3 0,3-11 0,2-5 0,15 13 0,-1-35 0,-7-12 0,4-22 0,-5-27 0,5-30 0,-17 17 0,-1-5 71,2-10 0,-2-3-71,-1-3 0,-2-3 0,-2-7 0,-1-2-492,0-2 0,-1-1 49,-2 4 1,-2 0 442,1 0 0,0 2-310,-1 13 0,-1 4 310,-5 12 0,-1 4 0,-10-25 0,-13 37 983,7 13-757,-11 15 757,3 5-33,-11 10-212,-5 16-738,-3 24 0,2 32-492,25-29 0,2 4 319,2 11 0,4 3 173,-1 2 0,2 1 0,4 4 0,2 0 0,2-1 0,2-2 0,3-10 0,1-3 0,1-6 0,3-4 0,12 18 0,3-27 0,6-21 0,2-12 0,-8-10 983,11-19-636,-7-15-347,1-30 0,0-24-492,-16 34 0,-1-4 289,4-7 0,-1-4 203,-4-12 0,-1-4-492,2-5 0,-1-1 0,-2-1 0,-2 1 380,1 3 1,0 4-184,-2 15 1,0 5 294,0-32 0,0 40 0,-7 33 983,2 19-779,-7 7 779,-3 17 0,-5 19-679,-8 29-304,-4 25-193,16-39 1,1 2 192,0 4 0,2 1 0,0 0 0,2-1-166,4-1 1,1-1 165,-1 37 0,7-21 0,7-24 0,16-27 0,14-10 983,22-17-888,12-29-95,-30 5 0,-2-7-492,5-18 0,-1-7 232,3-10 0,-1-5-232,-2-8 0,-2-3 0,1 0 0,-1-1 323,-5 1 0,-1 1-323,-6 12 0,-2 3 428,-4 5 0,-3 4 64,7-29 0,-14 30 983,-10 32-451,-21 21 451,-15 10 0,-26 7-587,-13 23-396,27-10 0,0 5 215,0 14 0,1 4-215,-4 0 0,2 3 0,4 4 0,4 3 0,4-4 0,4 1 0,-13 34 0,24-14 0,15-26 0,26-16 0,25-13 0,30-11 0,-24-4 0,4-4-286,6-7 1,1-7 285,9-9 0,1-6-492,2-13 0,-1-7 0,3-9 0,-2-4 346,-6-2 0,-4-4 146,-3 2 0,-4-2 0,-7 5 0,-6 0-360,-9 8 1,-5 2 359,-5 5 0,-4 2 0,1-22 0,-13 21 983,-14 27-671,-24 13 671,-21 11 0,-31 18-797,28-2 0,-1 4-360,-2 10 0,-1 4 174,-6 6 0,1 4 0,2 2 0,1 3 0,3-4 0,3 2 0,6-2 0,3 0 0,-13 27 0,28-20 0,16-17 0,25-20 0,25-7 0,40-4 0,-21-7 0,3-5-334,10-8 0,3-6 334,11-2 0,2-6-492,1-13 0,0-4 0,0 2 0,-1-2 375,-29 14 1,0-2 0,-2 0 116,23-16 0,-3-1-492,-8 4 0,-3 1 402,-6 5 0,-5 0 90,-15 6 0,-6 2 0,7-11 983,-23 11-423,-31 18 423,-28 8 0,-34 5-781,17 6 0,-5 4-378,-6 8 1,-4 4 175,-6 6 0,-2 4-492,-7 12 0,1 4 0,5 0 0,1 2 361,-2 4 1,3 1-316,15-2 0,7-1 446,12-9 0,7-2 0,-2 20 0,28-27 983,31-16-452,30-7-531,48-4 0,-29-11 0,4-4 28,14-4 0,3-6-28,5-8 0,2-6 0,-30 8 0,-1-3 0,0 0 0,0-1 0,0-1 0,-2-1 0,-2 0 0,-1-2 0,-1 0 0,19-13 0,-5 1 108,-9 4 1,-5 2-109,-13 7 0,-5 1 0,4-10 0,-21 12 0,-18 11 0,-32 8 0,-28 1 0,7 8 0,-6 1 483,-9-1 0,-4 3-483,-6 5 0,-2 4 0,-3 3 0,0 4 0,2 4 0,2 5 0,-1 3 0,2 3 0,12-5 0,4 0 807,-30 22-807,42-13 0,28-11 0,36-5 0,28-3 0,45 0 0,-26-11 0,6-2-474,12 2 0,4-3 474,11-1 0,2-5 0,-33-1 0,-1-3 0,1-1-328,4-2 0,0-2 0,-1-3 0,-2-4 0,0-1 0,-2-3 96,28-12 0,-3-3-260,-5 0 0,-4-1 325,-17 4 0,-6 0 167,-10 6 0,-7 0 0,5-20 983,-25 24-120,-18-3 120,-29 16 0,-23-10-436,-44 10-547,31 7 0,-4 1 59,-4 1 1,-3 4-60,-7 7 0,-3 4 0,1 0 0,0 3 0,-1 10 0,0 3 0,3 1 0,0 1 0,6 0 0,4 1 0,12-3 0,5-2 0,-26 15 0,43-13 0,31-8 0,42-3 0,27 0 0,-13-11 0,6-1-492,9 0 0,5-1 209,9-3 1,5 0-210,7 0 0,3 0 491,-26-3 0,2-2 0,-1-1 1,0-2 0,0-2 0,0 0 0,2-3 0,1 0 0,-1-3 0,-3-2 0,-1-2 0,-2 0 0,23-3 0,-4 1-394,-8-2 1,-6 1 393,-16 6 0,-6 2 0,11-5 0,-28 5 983,-33 11-576,-30 0-407,-30 4 0,12 1 0,-6 2 458,-12 6 1,-4 4-459,-10 3 0,-2 5 0,-3 6 0,-2 5-328,25-7 0,-1 2 0,0 0 65,-27 12 0,0 2 263,1 4 0,3 1-472,14-7 1,5-2 471,12-4 0,8-2 0,-1 12 0,23-20 983,35-8-561,25-10-422,39-2 0,-17-2 0,6-2 209,16-4 0,4-4-209,10-4 0,2-5-328,-25-1 0,2-2 0,-2-3 116,-2-1 1,-1-2-1,-1-2 212,3-1 0,0-2 0,-3 0-492,21-12 0,-6 0 338,-10 4 1,-7 1 153,-15 8 0,-7 2 0,5-7 983,-29 14-250,-29 10 250,-31 4 0,-41 0-593,20 4 0,-5 4-788,-15 13 1,-5 6 397,25-4 0,-3 2 0,0 5-328,-7 7 0,-2 4 0,-1 4 0,-4 4 0,-1 3 0,1 1 0,-3 2 0,0 1 0,1 1 199,-2 3 0,1 1 0,1 0 129,6-3 0,2-1 0,2 0 0,8-4 0,3 0 0,2-1-424,-13 12 0,6-1 424,19-11 0,8-1 0,0 17 0,21-25 983,36-13-57,32-14-926,42 0 0,-23-10 0,4-6 491,8-10 1,3-6-313,8-7 1,1-8-508,-30 7 0,-1-4 0,-1-2 146,0-1 1,-1 0-1,-1-3 182,-3 1 0,-2-2 0,-2 0-492,17-20 0,-7 0 444,-13 8 1,-7 1 47,13-29 0,-32 25 983,-16 30-69,-32 13 69,-27 11 0,-40 18-611,25 3 1,-3 5-865,-7 12 0,-2 8 418,18-7 0,-1 5 0,-1 3-254,-5 9 0,-1 3 0,1 4 0,0 3 0,2 4 0,-1 1 82,15-12 0,0 0 0,1 1 0,2 1 53,-12 16 1,2 0 0,4 0 192,7-9 0,2 0 0,4-1-488,-11 19 1,8-3 487,14-18 0,7-4 0,1 23 0,12-29 983,25-25 0,18-17 0,28-6 0,23-42-492,-35 11 1,0-7-211,4-15 0,-1-7-281,0-6 0,-3-4 0,-4-1 0,-4-4 0,-2-5 0,-5-3 0,-7-1 0,-5-1 0,-3 4 0,-4 0 0,-5 7 0,-2 3 0,-2 15 0,-3 3 0,-9-16 0,-9 34 0,-16 18 0,-15 14 0,-17 21 0,-22 23-22,38-6 0,0 7 22,-8 12 0,1 5-492,-5 12 0,2 6 164,21-23 0,0 3 0,2 2 124,-2 6 1,2 2 0,1 1 203,3 1 0,2 0 0,2 0 0,-7 23 0,4-4-132,8-18 0,4-8 132,0 4 0,18-43 0,22-23 983,11-10-522,26-30-461,12-31 488,-32 17 1,-1-6-489,4-12 0,-2-4 0,-1-8 0,-2-4-328,-12 24 0,1-2 0,-3 0 0,0-3 0,-2 0 0,0-1 235,9-30 1,-2 4-219,-8 19 0,-3 5 311,-4 14 0,-3 7 0,-3 5 0,-14 24 983,-19 16-448,-22 20-535,-28 37 0,27-10 0,0 8-15,-7 20 1,0 7 14,16-22 0,-1 3 0,2 2-328,0 8 0,1 3 0,0 0 0,1 1 0,1 1 0,3 0 220,4-1 1,2-1-1,2 0-220,3-7 0,0-1 0,4-3 126,-2 18 0,5-6 202,6-19 0,2-6 0,0 21 983,10-36 0,9-22 0,12-8 0,15-37 0,9-34-859,-19 12 1,-2-6-227,2-16 0,-3-4 102,-2-6 0,-3-2-328,-7 22 0,-1-1 0,-1-1 0,-3 1 0,-2-1 0,0 2 44,2-28 0,-2 5 82,-2 15 1,-2 7 201,1-17 0,-15 50 0,-6 21 983,-14 28-180,-12 25-803,-16 40 279,26-18 1,1 8-280,-5 12 0,3 6-328,11-20 0,3 3 0,-1 2 0,0 4 0,0 1 0,1 0 146,1 0 1,2 1 0,0-1-147,0-3 0,1-1 0,2-2-47,-2 23 0,4-6 285,3-23 0,3-5 90,2 20 983,22-66-316,7-54-667,16-42 0,-19 20 0,-1-5 491,-2-3 1,-2-4-353,1-12 1,-1-5-310,-9 26 1,-2-3 0,1 0 169,1-1 0,0-1 0,-2 0 0,-2 0 0,-2 0 0,1 4-190,1-18 1,0 8 189,-2 19 0,-1 7 0,-8-3 0,-5 34 983,-12 16-394,-1 13 394,-5 25 0,-9 39-572,20-11 0,0 8-903,-6 19 0,0 7 164,11-23 0,2 4 0,1 1 0,0 9 0,0 2 0,2 0 0,2 0 0,2 0 0,1-2 0,0-5 0,2-1 0,1-3 0,1-8 0,0-2 0,3-5-29,5 13 0,3-8 357,1-18 0,5-6 0,27 9 983,7-32 0,-3-29-709,-1-38-274,0-39 491,-29 23 1,-3-6-135,5-14 0,-2-3-843,-6-11 1,-3-4 485,-1 29 0,0-2 0,-1-1-328,-2-6 0,-1-2 0,-1 0 0,1 1 0,-2-1 0,0 3 34,1-24 0,-2 6 202,-1 21 1,0 8 91,-4-5 983,-7 49-616,-2 16 616,-10 7 0,10 14-638,-9 32-345,12 4 0,3 9 88,-2 24 0,1 10-88,4-14 0,0 5 0,1 2-246,1-12 0,0 1 0,2 2 0,0-1 0,2 0 0,1 1 0,1-1 0,1 0-82,4 24 0,1-2 0,3-3 0,2-13 0,3-4 0,2-4-164,10 14 0,4-9 287,-2-22 0,3-9 205,31 6 983,-8-35 0,-4-29-854,-11-41-129,-7-30 491,-19 22 1,-2-4-1,-2-9 1,-2-2-180,-4-7 1,-2-2-330,-1-10 1,-1-3 16,-2 0 0,-2 1 0,-3 4 0,-3 5 23,2 17 0,-3 6-23,-19-14 0,2 47 0,-2 23 983,3 25-701,-10 28-282,15-2 0,1 7-5,-5 22 0,2 8 5,8-16 0,1 3 0,1 2-328,1 10 0,0 2 0,3 2 0,1 3 0,3 2 0,0-2 49,-1-4 0,1-2 0,3-1-49,1-8 0,2-2 0,3-3 100,5 16 0,5-9 95,4-18 1,5-8 132,42 18 0,12-39 0,5-23 0,-34-18 0,-2-9 456,-1-8 0,-2-7-456,4-14 0,-3-7 491,0-10 1,-5-5-449,-1-14 1,-4-4-44,-3-1 0,-3 0 0,-3-1 0,-3 4 0,-7 19 0,-2 7 983,8-7-344,-15 57-302,-8 67-337,-9-4 0,-4 6 0,-2 17 0,-3 5-492,-6 12 0,-1 3 446,1 4 0,1-1 46,4-6 0,2-1 469,4-6 0,2-3-469,4-19 0,3-5 0,4 28 0,29-43 0,13-23 0,36-27 0,10-28 491,-40 13 1,0-5-370,0-9 0,-1-4-122,-1-3 0,-2-2 0,-3-1 0,-2-2 0,0-2 0,-3-2 0,-6 2 0,-4 0 983,10-29-861,-17 20-122,-16 31 0,-27 20 0,-21 7 0,-39 25 0,33-4 0,-1 3-215,-8 11 0,1 6 215,-3 7 0,1 2 0,0 2 0,2 1 0,4 2 0,3 1 0,6-1 0,5 0 0,-8 27 0,20-9 0,36-25 0,34-13 0,36-7 0,-19-16 0,7-4-492,10 1 0,4-3 90,8-3 1,1-5 401,7-7 0,0-4 0,-6 0 0,-1-4 0,-4-7 0,-3-3 0,-13 1 0,-5 1 491,-11 6 1,-5 0-119,9-15-373,-27 18 0,-39 12 0,-25 5 0,-29 3 0,-28 14 341,34-4 1,-2 4-342,0 8 0,-1 4 0,-6 1 0,1 2 0,3 2 0,3 1 0,4-2 0,3 0 0,-23 18 0,30-9 0,42-22 0,42-7 0,35-10 0,-18 0 0,5 0-492,13 1 0,3-2 158,7-3 0,2-2-158,9-5 0,2-2 389,-28 3 0,0-1 1,0-1 102,-1-4 0,-2-1 0,0 0 0,33-6 0,-2 1-492,-8-4 0,-3 1 308,-15 4 0,-3 1 184,-9 2 0,-6 1 0,7-3 983,-29 5-562,-47 11-421,-35 0 0,3 9 0,-5 4 472,-11 6 1,-3 2-473,-12 4 0,-1 4 0,1 7 0,0 2 0,-3-4 0,1 0 0,8 0 0,3 0 0,11-3 0,4-3 983,-22 5-402,61-11-581,49-14 0,53-25 0,-29 4 0,4-3-492,6-10 0,2-4 223,3-3 1,0-2 268,2-3 0,-2-2 0,-4 1 0,-3-2 0,-4 2 0,-5-2 491,-13 4 1,-4 0-92,9-20-400,-25 18 0,-19 20 0,-13 15 0,-24 5 0,-34 17 0,21 1 0,-3 5 65,-13 8 1,-3 5-66,0 5 0,0 4 0,-4 1 0,1 1 0,2-4 0,4-1 0,10-7 0,5-3 114,-27 13-114,68-40 0,49-34 0,5 4 0,6-5-492,11-11 0,3-3 48,8-3 0,0-2 444,2-4 0,-2 0 0,0-1 0,-3-1 0,-10 1 0,-4 0 0,-12 10 0,-5 1 0,10-33 0,-29 32 983,-18 20-595,-40 15-388,-33 9 0,11 9 0,-7 5-492,-11 6 0,-3 6 164,18-1 0,-1 4 0,-1 1 288,1 3 1,-1 2 0,0 0 39,-1 0 0,0 2 0,3-1 0,-20 13 0,5-2 491,13-12 1,8-2 149,-5 12-641,46-27 0,59-12 0,47-24 0,-26 4 0,4-6-492,14-12 0,3-6 164,-26 11 0,0-2 0,-1-1 231,-1-3 1,-2-2-1,-1 1 97,25-17 0,-4 0 491,-14 2 1,-7 1-425,-16 12 0,-7 2 93,8-18-160,-34 28 0,-28 8 0,-27 11 0,-50 0 0,29 8 0,-6 7-162,-14 10 0,-4 7 162,20-3 0,-1 3 0,0 4-328,-2 6 0,0 5 0,0 0 0,-3 0 0,0 2 0,3-1 246,7-2 0,2 0 1,4-2-160,-17 4 1,8-4 240,23-11 0,8-4 0,7-6 0,74-19 0,4-11 0,9-7 0,22-5 0,6-4-101,-17 2 0,3-3 0,0-2 101,4-1 0,1-1 0,-1 0 0,-1 0 0,0 0 0,-2 0 322,-1 0 1,0-1 0,-4 0-323,19-11 0,-5 0 46,-14 9 0,-6 2-46,17-18 0,-39 28 0,-25 12 983,-24 11 0,-35 0-126,-43 11-857,23 5 0,-5 3-22,-16 5 1,-2 5 21,-3 5 0,1 4 0,29-11 0,0 1 0,1 0 0,-21 7 0,4-1 244,13-5 1,7-3-245,-7 2 0,76-17 0,69-33 0,-11 6 0,7-5-492,11-10 0,3-5 164,-22 10 0,2 0 0,-1-1 202,-3-1 1,0 0 0,0 0 125,27-14 0,-3 0 491,-14 8 1,-7 1-378,-17 8 0,-6 2-114,7-4 0,-50 16 0,-43 11 0,-54 4 0,26 9 0,-6 3-248,14 0 0,-4 0 1,-1 5 247,-12 7 0,-2 4 0,-1 2-328,-4 4 0,-1 3 0,0 1 82,19-8 0,0 1 0,1 0 0,0 0-12,-21 11 0,1 0 0,4-3-70,11-6 0,3-2 0,4-1 138,-20 5 0,11-5 190,-5-2 0,58-18 0,79-10 0,-2-7 0,9-3 157,28-6 1,7-4-158,-26 3 0,3-3 0,0 0 196,6-5 1,2-2 0,-1 0-197,-1 2 0,0 0 0,-1-1 0,-5 0 0,-1-1 0,-2 1 51,-5 2 1,-2 2 0,-2 0-52,16-5 0,-7 2 0,-21 8 0,-7 3 0,9-5 983,-44 15 0,-82 0-700,-12 25-283,5-3 0,-5 5 491,7 8 1,1 6-325,-7 7 0,0 3-167,3-2 0,2 2 0,7 2 0,6 1 491,13-11 1,7-1 60,-8 17-552,35-25 0,25-22 0,33-4 0,37-8 0,-16-7 0,5-7-124,11-9 1,2-6 123,-20 5 0,1-3 0,-2-3 0,1-5 0,-2-4 0,0-1 0,-2 2 0,0-2 0,-3-1 0,20-24 0,-6-1-492,-11 6 0,-6 0 479,-12 8 1,-7 2 12,5-30 0,-25 25 0,-41 17 0,-30 18 0,7 13 0,-7 6 32,-16 5 1,-4 7-33,-15 8 0,-2 8-328,27-1 0,0 4 0,1 2 37,-3 3 1,-1 3 0,3 2 290,2 3 0,1 1 0,3 0-492,-20 11 0,5-1 398,15-8 1,8-2 93,-6 11 0,52-23 0,68-17 0,-10-8 0,8-3-37,24-4 0,7-6 37,-21-1 0,1-3 0,1-3 31,5-4 0,0-3 0,1-4-31,2-3 0,1-4 0,-2-2 0,-4-2 0,-1-1 0,-2 0-100,-6 3 0,-2-1 0,-3 1 100,16-14 0,-6 2 0,-18 10 0,-6 4 0,2-6 983,-23 16-129,-35 20 129,-25-2 0,-47 6-492,20 1 1,-6 4-984,-21 10 0,-5 5 448,22-2 1,-2 1 0,-2 4-285,-9 9 0,-3 4 0,1 1 82,21-9 0,0 1 0,0-1 0,-1 1-82,-22 10 0,0 0 0,2-2 0,7-4 0,1-2 0,5-2-164,-17 5 0,9-6 161,20-10 1,10-2 330,6-1 0,90-37 0,30-14 0,-5-2 0,7-4-210,-12 10 1,8-4 0,1-1 0,-1-1 209,17-11 0,-1-2 0,0 0 0,-1 0 0,-1 0 0,1 1 0,1 3 0,-1 0 0,-2 1 327,-10 4 1,-4 0 0,-1 2-129,19-7 1,-7 4 291,-23 9 1,-8 4 368,7 0-860,-39 16 0,-44 11 0,-35 4 0,11 4 0,-6 3 491,-19 7 1,-5 6-74,-6 7 1,-3 7-696,21-5 0,-2 3 1,1 2 276,3 0 0,1 3 0,1 0 0,0-1 0,0 0 0,3 0-492,-22 13 0,6-3 488,20-12 0,6-4 4,-15 5 0,51-21 0,57-39 0,25-17 0,-14 11 0,4-4-185,10-6 1,7-6-1,-2 0 185,-10 5 0,-2 0 0,2-1 0,3 0 0,2 0 0,-1-2 0,1-4 0,-1-1 0,1 0 0,2 0 0,1-1 0,-3 1 0,-7 2 0,-2 1 0,-1 1 0,18-14 0,-6 4 491,-23 15 1,-7 5 491,2 0 0,-38 14-55,-38 14-928,-41 4 0,16 5 0,-5 5-492,-14 9 0,-4 8 164,20 0 0,-1 5 0,-1 3 82,-5 7 0,0 4 0,1 3 246,0 5 0,1 2 0,1 2 0,6-3 0,1 2 0,3-2-388,-13 17 0,8-4 388,24-18 0,10-4 0,13 3 0,68-31 0,0-15 0,7-8 0,16-10 0,3-7 106,12-4 1,-1-7-107,0-11 0,-3-6 0,-28 17 0,-1-1 0,-1-2 0,22-23 0,-4-4 0,-25 19 0,-1-2 0,-1-2 0,-4-1 0,-1-3 0,-3 2 0,12-24 0,-6 3 491,-12 9 1,-5 5 491,3-18 0,-36 37-466,-38 27-517,-47 22 0,26 6 0,-5 5-492,-14 7 0,-4 6 164,28-5 0,0 4 0,1 1 268,-1 2 0,1 1 1,1 3 59,1 0 0,2 3 0,1 1 0,3 3 0,1 1 0,4 0 426,-15 16 1,7 0-427,8-2 0,8 0 411,-1 28-411,22-31 0,43-18 0,30-26 0,-6-9 0,6-6 375,12-12 1,2-7-376,10-2 0,0-6 0,-4-10 0,-1-4-421,2-3 0,0-3 421,-2-6 0,-2-3 0,1-5 0,-2-3 0,-1-4 0,-1-2 0,-4 2 0,-5 0 0,-16 13 0,-5 3 0,15-28 0,-37 37 0,-27 27 0,-35 11 0,-43 5 0,23 7 0,-6 6-330,-13 6 1,-3 6 329,24-2 0,-1 3 0,1 3 0,1 3 0,1 2 0,0 1 0,1 1 0,0 2 0,2 0 0,-18 15 0,6-1 491,18-10 1,6 0 303,-11 22-795,47-33 0,53-13 0,38-11 0,-13-4 0,7-4-492,8-10 0,2-4 0,10-3 0,0-5 480,-31 1 0,-1-5 0,0-1 12,-1 0 0,-1-1 0,-1-1 0,-2-1 0,-1-2 0,-2-1 0,24-21 0,-4-2 0,-7 1 0,-5-1 491,-15 5 1,-7 1-220,-9 9 1,-6 3-67,-8-6-206,-36 26 0,-36 19 0,-43 3-492,30 11 0,-4 6 217,-3 2 0,-1 4 275,-6 12 0,1 6 0,0 4 0,2 4 0,4 1 0,3 3 0,5 2 0,6 2 0,7 1 0,8 2 491,12-8 1,5 0-274,8 0 1,5-2 382,8 34-601,51-20 0,33-21-492,-13-30 0,7-7 221,8-1 0,2-6 271,8-14 0,0-6-268,3-3 1,-2-7 267,-6-10 0,-4-6 0,0-1 0,-3-2-358,-11 3 0,-5-2 358,-5 1 0,-5-2-90,-8 4 0,-7 0 90,5-23 983,-20 22-573,-53 29-410,-28 36 0,7 7 0,-6 8-181,-15 13 1,-2 9 180,22-8 0,0 4 0,1 4-328,-5 8 0,1 4 0,3 4 0,-2 7 0,3 5 0,3 2 261,4 2 1,3 2 0,3 0 66,5-3 0,3-1 0,4-1-328,9-11 0,4-1 0,3-4 308,-1 8 1,12-8 19,37 21 0,29-51 0,-15-37 0,4-13 427,13-13 1,0-11-428,-3-9 0,-3-8 491,1-14 1,-5-5-138,-7-5 0,-6-4-354,-2 0 0,-6-1 0,-7 3 0,-4 2 426,-1 9 0,-2 5-426,-2-35 0,-9 49 0,-18 20 983,-13 29-562,-30 36-421,-12 33 85,21-13 0,0 7-85,0 9 0,2 4 0,-1 11 0,4 2 0,7-1 0,6 1 0,4-2 0,7-3 0,4-12 0,9-5 627,28 28-627,23-44 0,36-29-492,-36-32 0,0-12 474,5-7 0,-3-10 18,0-17 0,-5-9-492,-5-5 0,-7-4 187,-3-5 1,-6-3 304,-8-5 0,-5-2-208,-5-3 0,-3-1 208,-1-3 0,-2 2 0,-2 16 0,-4 6 0,-3 17 0,-4 8 0,-8 2 903,-15 31-903,-7 38 0,-12 32 0,21-7 0,0 9-93,-5 13 1,2 5 92,0 12 0,3 3 0,11-27 0,1 1 0,3 0 0,-1 25 0,3-3 0,2-6 0,4-4 491,6-19 1,6-6 491,24 20-913,6-37-70,27-21 0,5-25 0,2-5 0,5-13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8:31.173"/>
    </inkml:context>
    <inkml:brush xml:id="br0">
      <inkml:brushProperty name="width" value="0.35" units="cm"/>
      <inkml:brushProperty name="height" value="0.35" units="cm"/>
      <inkml:brushProperty name="color" value="#F7C5CB"/>
    </inkml:brush>
  </inkml:definitions>
  <inkml:trace contextRef="#ctx0" brushRef="#br0">6841 326 24575,'-24'-45'0,"0"1"0,-33-26 0,-3 43 0,-23 4-492,35 10 0,-3 1 89,-5-2 0,-3 1 403,-7 0 0,-2 2-492,-1 0 0,-1 2 332,-6 2 1,-2 1 159,-4 2 0,-1 1 0,1 3 0,-1 0-492,-5-1 0,0 2 419,0 7 0,2 2 73,3 1 0,2 3 0,-4 10 0,2 3 0,8 1 0,2 1-492,1 2 0,2 1 343,2 0 0,2 3 149,2 1 0,2 2 0,1 1 0,2 2 0,3 2 0,1 1 0,3 1 0,3 1-16,4-3 0,2 2 16,0-1 0,3 2 0,5 1 0,2 0 0,3-3 0,2 1 0,3 5 0,2 1 419,3-5 1,1 0-420,1 3 0,0 1 0,-13 41 0,16-41 0,2 1 0,-15 42 0,19-42 0,2 0 0,-3 0 0,1 0 0,-3 46 0,6-45 0,0 1 0,-3-1 0,-1-1 0,4 1 0,-1 0 0,-3 1 0,-3 0 0,0-1 0,-1-1 0,0-1 0,-1-1 0,-6-1 0,0-1 0,3 0 0,-1 0 0,-31 37 0,2 2 0,-4-6 0,1-5 0,0-4 0,-1-4 0,-3-7 0,-1-5 0,-3 0 983,10-11-164,-12 3 164,16-11-461,-20 3-522,1-10 0,-5 1 0,-5-6 0,0-4 0,-6 0 0,-4-8 0,-9-1 308,4 4-308,39-10 0,-2 0 0,1 7 0,0 1 0,-1-4 0,0 0 0,-1 4 0,0 1 0,-1 1 0,1 1 0,3 0 0,0 1 0,-3 3 0,1 3 0,3 0 0,2 1 0,-1 1 0,1 2 0,2 0 0,-1 1 0,1 0 0,0 0 0,4 1 0,1 0 0,-42 28 0,8 5 0,5-2 0,-1 7 0,7 0 0,6 1 0,6 6 0,5-2 0,5 3 0,-2 0 0,4 0 0,6 0 0,-1 4 0,13 0 248,-2-3-248,11 2 0,-3 1 0,6-2 0,-2 1 0,6-3 0,2-3 0,3-1 0,0-1 0,0-2 0,0-1 636,3 0-636,2 0 199,6-6-199,5 5 0,1-7 0,5 5 0,-5-5 0,6 4 0,-6-11 0,2 3 0,-3-8 0,-4-3 0,3-1 0,-3-10 0,1-6 0,5-8 0,-1-10 0,7 5 0,-1-5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21.359"/>
    </inkml:context>
    <inkml:brush xml:id="br0">
      <inkml:brushProperty name="width" value="0.35" units="cm"/>
      <inkml:brushProperty name="height" value="0.35" units="cm"/>
      <inkml:brushProperty name="color" value="#F7C5CB"/>
    </inkml:brush>
  </inkml:definitions>
  <inkml:trace contextRef="#ctx0" brushRef="#br0">406 0 24575,'-65'31'0,"3"13"0,51 9 0,6 8-492,-8-4 0,-1 1 0,-2 12 0,0 2 318,0-1 1,0 2-319,-3 4 0,1 0 323,4 1 1,0-1 168,-7 3 0,2-1 0,9-7 0,1 1 0,-7 1 0,2 0 0,9-3 0,3 1-141,-3-5 1,1 0 140,3 4 0,2 0 0,0-4 0,2 0 0,5-3 0,4 0 0,5 2 0,4-1 0,5-3 0,3-1 0,1 1 0,3-1 0,3-2 0,2-1 0,-1-1 0,1-3 0,2-4 0,1-3-317,0-1 0,1-2 317,-2-5 0,1-4 0,1-6 0,1-3 812,42 20-812,0-14 0,0-5 0,-5-6 0,4-6 0,1-4 0,6 0 0,-41-8 0,1 0 0,0 1 0,-1 1 0,1-2 0,0 0 0,2 2 0,-1 1 0,-1-4 0,0 2 0,-1 3 0,1 0 0,2-6 0,0 0 0,-2 8 0,-1 1 0,47 2 0,-47-5 0,-1 2 0,33 11 0,2-3 0,-10 4 0,1 5 0,-6-3 0,0 7 983,-10-2-450,-1 8 450,0 2-727,-4 5-256,4 4 0,-5 1 776,-5 5-776,0 5 0,-1-3 208,-8 3-208,2-5 0,-9 0 0,0 5 0,0 1 0,5-5 0,-9 8 0,7-8 0,-17 5 0,12 4 0,-17-4 0,12 0 0,-9-1 0,5-5 0,-4 0 0,3-5 0,-13 4 0,7-8 0,-3 3 0,5 1 0,-4 0 0,7 10 0,-7-4 0,4 9 0,5-4 0,-5 10 0,5-9 0,5 12 0,-8-7 0,12 0 0,-13 2 0,19-12 0,-8 7 0,14-7 0,-5 7 0,6-8 0,4 4 0,2-4 0,8-1 0,-2 0 0,7-5 0,-3 4 0,5-3 0,5-1 0,-4-1 0,8-4 0,1 0 0,2-6 0,8 5-601,1-9 601,6 3 0,-41-22 0,0 0 0,1 2 0,0-2 0,2-4 0,0-2 0,3 3 0,-1-2 0,1-3 0,1-1 0,1-2 0,1 0 0,-6-1 0,1 0 0,4-1 0,-1-2 0,41 1 0,-46-1 0,1-2 0,-3-2 0,0-1 0,47-11 0,-1-9 0,-6 4 0,-5-9 0,-10 9 0,13-9-148,-25 9 148,18-9 0,-21 9 0,4-4 0,-6 0 0,-5 3 596,-9 2-596,-3 1 153,-4 3-153,-14 1 0,7 0 0,-18 1 0,-2 3 0,-5-13 0,-5-2 0,0-6 0,0-4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35.217"/>
    </inkml:context>
    <inkml:brush xml:id="br0">
      <inkml:brushProperty name="width" value="0.35" units="cm"/>
      <inkml:brushProperty name="height" value="0.35" units="cm"/>
      <inkml:brushProperty name="color" value="#F7C5CB"/>
    </inkml:brush>
  </inkml:definitions>
  <inkml:trace contextRef="#ctx0" brushRef="#br0">541 740 24575,'-23'63'0,"0"0"0,1 3 0,5 0 0,14-1 0,5-1-429,-4-4 0,1-2 429,7 41 282,16-33-282,6-36 142,15-13-142,-5-44 0,2-28 0,-21 7 0,-4-5-492,-2-14 0,-3-3 245,-2-6 0,-2-1 247,-2-2 0,-5-1-492,-7-6 0,-7 0 201,-4 0 1,-7 0 290,-11-1 0,-8 3 0,-4 6 0,-3 7 0,6 20 0,-3 8-27,4 12 1,0 9 26,-25 9 0,10 46 0,9 28 0,30-8 0,5 9-237,1 11 1,3 5 236,4 13 0,2 3-318,2-22 1,1 2 0,3 1 317,5 2 0,3 0 0,2 1 0,0 5 0,2 0 0,5-1 0,4-7 0,5-1 0,1-3 0,9 22 0,4-7-341,1-18 1,2-8 340,-8-18 0,0-8 0,29 0 0,-6-18 983,-16-19-324,-6-18 324,-14-23 0,-7-41-492,-11 25 1,-1-5-984,1-17 0,-5-6 257,-4 16 0,-3-3 0,-2-2-93,0-11 0,-1-2 0,-3 0 0,-4-3 0,-2 0 0,-2 4 0,3 11 0,-1 2 0,-1 7 69,-4-4 1,-1 12 258,-8 7 0,9 67 0,1 28 0,0 47 0,7-25 0,1 7 111,3 13 1,3 5-112,3-21 0,1 2 0,1 2 225,1 6 1,2 2-1,1 1-225,-1 0 0,2 0 0,2 0 0,2-2 0,3 1 0,2-2-328,1-7 0,3-2 0,2-4 163,9 12 1,5-9 97,2-14 0,4-8 67,28 2 983,0-29-95,-4-22 95,-10-34 0,-12-30-503,-24 14 1,-4-6-628,-2-15 1,-3-5 146,-1-9 0,-3-5-328,-4 21 0,-4-4 0,0 0 0,-1-6 0,-1-2 0,-2 1 7,-3-1 0,-3 0 0,-1 3 321,-1 5 0,-1 3 0,-1 5-167,-7-9 1,-2 11 166,-21-4 0,2 54 0,8 62 0,-8 21 0,24-5 0,2 9-127,-1 6 1,2 4 126,9-15 0,1 3 0,3 2-100,1 11 1,2 3 0,4 1 99,3 5 0,5 1 0,3 1-246,3-16 0,2 1 0,3 0 0,2-1 0,3-1 0,1-1 0,3-1 0,3-4-75,10 13 1,4-3-1,1-6 14,-4-9 0,2-5 1,1-8 306,13-3 0,1-11 491,-6-14 1,-1-8-220,34-5 711,-10-39 0,-24-15-253,-16-50-239,-24 38 1,-4-4-1,-2-12 1,-3-4-106,-4-9 1,-5-3-715,-2 20 0,-2-2 0,-3-1 131,-4-8 0,-3 0 0,-2-2 197,-4-4 0,-3 0 0,0 2 0,1 7 0,0 2 0,-1 5-226,-9-13 1,-3 12 225,9 28 0,-3 10 0,-25 9 0,4 26 983,7 21-758,5 11-225,9 37 0,8 18 491,21-27 1,4 5-229,0 9 1,6 3-592,9-16 0,6 3 0,2 1 0,3 6 0,4 1 0,5-2 272,7 2 1,5-2 0,3-2 55,3-1 0,3-1 0,1-6 0,-3-9 0,1-4 0,1-5-464,19 8 0,1-10 464,-8-14 0,-1-8 0,-8-10 0,-2-5 0,28-2 0,-12-21 983,-30-20-541,-13-30-442,-14-32 491,-13 35 1,-6-4-413,-7-13 0,-6-2-407,2 21 0,-4-2 0,-2 0 182,-4 0 0,-3-1 1,-1 4 145,-12-18 0,-1 7-143,4 15 1,0 9 142,-20 1 0,13 30 0,9 13 983,7 27-322,7 9-661,11 44 0,8-28 0,4 4 491,8 13 1,6 4-405,6 10 1,6 1-580,10 10 0,6-2 43,7-7 1,5-3 448,2-2 0,4-6-389,-3-17 0,1-9 389,-5-11 0,0-7 0,35 2 0,-16-21 983,-19-14-626,-8-21 626,-25-21 0,-4-39-820,-12 33 0,-5-5-655,-10-17 0,-6-4 333,-5-9 0,-4-3-169,4 25 0,-2-1 0,-1 2-164,-13-26 0,1 5 304,9 15 1,2 6 187,-15-17 0,22 48 0,12 39 0,6 47 0,4 41 0,11-24 0,5 6 28,-1 7 0,6 1-28,14 8 0,6-1 0,2 3 0,4-4 0,1-13 0,5-4 0,1-4 0,5-9 491,-4-19 1,1-8-186,-3-8 0,0-5-306,-2-8 0,-1-4 0,32-2 0,-14-13 0,-17-18 0,-25-28 0,-12-36-73,-18 27 0,-8-6 73,-12-20 0,-7-6-328,6 23 0,-3-4 0,-3 2 0,-4 0 0,-2 1 0,0 3 102,-8-19 0,0 10 226,10 29 0,1 11 0,-13 7 0,20 54 0,-1 35 0,22-7 0,3 8 247,-3 14 1,2 5-248,8 9 0,6 3 491,5 6 1,6-1-349,3-8 1,6-2-144,4-1 0,6-6-467,0-14 1,4-6 466,-4-4 0,2-7 0,5-9 0,2-6-97,37 14 97,-5-17 0,-8-15 983,-19-4-503,-8-7 503,-23 0 0,-9-4 0,-10-9-741,-8-10-115,-29-18-127,-18-10 0,6 18 0,-5-1-492,-7-6 0,-1-1 174,-8-4 0,-2 0 318,-4 1 0,-1 2 0,4 3 0,0 4 0,12 12 0,2 4 0,-32-5 0,38 28 0,24 17 0,15 17 0,13 28 0,28 16 0,-3-30 0,7 2-425,18 10 0,9-2 425,-13-18 0,3 0 0,3-1-328,4 3 0,3-1 0,2-3 0,4-2 0,2-4 0,-1-3 77,-2-5 1,-1-3-1,0-3-241,29 1 0,-2-7 358,-13-6 0,-5-7-31,-11-10 1,-5-6 164,29-11 983,-29-27-86,-33-2 86,-13-6 0,-46-10-580,6 27 0,-7 0-751,-22-10 1,-9-1 347,13 11 0,-3-3 0,-2 0-328,-6-5 0,-2-1 0,0 0 0,-3 0 0,-1 0 0,1 2 93,5 4 1,0 1 0,3 6-37,-13-2 0,4 9 271,14 8 0,6 13 0,-14 43 0,22 18 0,27-3 0,6 7 401,4 8 0,8 4-401,14 5 0,9 2 25,12 14 1,12 2-26,-2-25 0,7-1 0,4 0-328,5 3 0,3 0 0,2-2 82,-14-14 0,0 0 0,1-1 0,2-3-7,17 9 0,2-4 0,-2-3-75,-9-7 0,-1-2 0,0-4 125,-2-7 0,0-3 0,-1-5 301,16 2 0,-2-5-98,-14-7 0,-3-4 983,31-4 0,-43-23 0,-23-12 0,-25-33 0,-41-13-545,11 28 1,-6-1-105,-13-5 1,-6-2-335,-9-4 0,0-1 0,6 0 0,1 2 0,-3 5 0,3 3 474,16 12 0,3 5-474,-10-1 0,24 37 0,24 31 0,31 38 0,-4-18 0,6 4-492,14 13 0,7 3 164,-14-17 0,2 2 0,2 1 0,5 3 0,1 0 0,1 0 204,-1-1 1,0-2 0,1 0 123,1-3 0,2 0 0,-2-3-492,15 17 0,-3-7 468,-7-17 0,-4-5 24,21 18 0,-26-39 983,-23-8 0,-11-16 0,-10-25 0,0-29-519,-7 10 0,-4-4-593,-5-11 1,-5-4 128,-5-10 0,-5-1 0,-4 2 0,-2 2 0,3 8 0,0 5 0,-18-18 0,15 39 0,11 31 0,7 24 0,5 41 0,6 37 0,1-22 0,2 6-371,3 12 1,3 3 370,7 7 0,4 4-328,-2-23 0,2 2 0,3-1 0,6 1 0,5 0 0,0 0 0,0 2 0,1 1 0,2-3 250,2-4 1,2-3 0,1-3-251,-4-10 0,1-2 0,0-5 161,15 8 0,1-8 140,-9-14 1,1-9 26,27-5 983,-22-25-185,-15-32-798,-8-28 0,-16-29 491,-3 33 1,-2-2-1,-11-14 1,-6-3-752,-3-4 0,-6-3 260,1 17 0,-3-2 0,-2 1 0,-2-1 0,-2 1 0,-1 1 0,-1 4 0,0 2 0,-1 2 0,-11-19 0,-1 9-90,5 22 1,-1 8 89,-29-2 0,14 26 0,-2 39 0,23 27 0,17-4 0,4 8-385,6 18 1,4 6 384,0 14 0,5 7-328,7-24 0,5 4 0,3 1 188,2 6 1,4 2-1,3 0 140,6-2 0,4-1 0,1-2 0,-1-3 0,1-2 0,1-5-311,-3-14 0,1-4 1,-1-4 310,4 8 0,-1-10 0,22 3 0,-27-32 983,-14-36-262,-7-33-721,-7-34 0,-7 20 0,-4-5 491,-7-15 1,-4-5-360,1 19 1,-2-2-1,-2-2-460,-5-9 0,-3-1 0,-1-2 0,-3-9 0,-2-1 0,0 1 282,2 4 1,0 1-1,0 3 46,0 12 0,1 3 0,1 4-86,-1-8 1,1 11 85,-19 7 0,13 34 0,3 16 983,2 34 0,5 13-959,5 45-24,15-32 0,3 2 491,-1 8 1,3 3-1,4 13 1,6 4-984,7 9 0,5 2 164,-2-22 0,3 2 0,4 0 0,8 8 0,5 1 0,1 0 0,4 4 0,2 0 0,2-3 0,1-8 0,2-3 0,1-4 0,-4-8 0,0-3 0,1-7-145,11 1 0,0-11 1456,23 3-955,-21-34 955,-24-43 0,-14-30-850,-15 8 1,-2-7 357,-3-14 1,-3-6-1,-8-12 1,-4-3-820,2 22 0,-1-2 0,-2-1 112,-6-11 0,-3-2 0,-1 1 216,-2-1 0,-1 0 0,-1-1 0,1-5 0,0-1 0,0 2 0,-1 9 0,0 2 0,0 2-328,4 9 0,0 3 0,-1 2 55,-10-17 1,-2 8 131,4 22 1,-3 7 140,-31-12 0,-4 32 0,-4 16 0,-1 10 0,-5 20 0,8 18 0,-1 29 0,44-19 0,5 6 167,0 5 1,4 5-168,8 16 0,6 5 307,-2 13 1,6 4-308,8-29 0,4 2 0,3 1-328,2 7 0,2 1 0,5-1 240,7 1 1,6-1 0,1-1 87,0-1 0,1-1 0,3-3 0,3-3 0,3-2 0,0-3-328,-4-8 0,0-3 0,1-3 225,17 12 0,0-8 365,-5-12 0,-1-7-262,32 11 983,-16-28 0,-15-10 0,-18-29 0,-8-15 0,-14-31-609,-4-33-244,-7 32 0,-5-4-130,-6-16 0,-5-4-328,2 22 0,-1-2 0,-3-1 0,-5-7 0,-4 0 0,-1-1 0,-1-2 0,-2 0 0,0 0 0,-3-2 0,-1 1 0,0 1 110,2 7 1,0 1-1,1 2-110,1 4 0,0 1 0,-1 3 208,-10-15 1,0 5 603,10 14 0,-1 5-484,-32-26 983,19 36 0,5 20 0,8 14 0,14 11 0,-3 26 0,13 30-492,1-6 1,2 6-984,5 14 0,4 5 267,1-14 1,3 2 0,2 3-104,5 8 0,3 3 0,3 0 0,6 9 0,4 1 0,2 0 82,-6-19 0,1 0 0,1-1 0,2 0 0,1-2 0,2-2 0,0 0 0,1-2-82,10 13 0,1-2 0,1-4 0,-2-6 0,1-4 0,1-3-164,18 13 0,0-7 139,-10-12 1,0-6 352,0-9 0,0-7 491,-11-10 1,0-5 491,38 2 0,-12-12 0,-10-29 0,-14-15 0,-6-43-492,-26 30 1,-4-5-369,-3-9 0,-4-4-123,-4-9 0,-4-2-492,-11-12 0,-6 0 426,1 27 0,-2-1 0,-2 2 66,-3 1 0,-1 1 0,-3 3 0,-16-19 0,-2 8-86,7 20 0,-2 8 86,-35-4 0,14 28 0,4 28 983,11 33-837,10 32-146,25-17 0,4 6 457,2 7 0,4 3-457,4 9 0,5 1 0,6-3 0,7-1 0,4-1 0,7-4 0,8-7 0,6-6 0,3-7 0,2-6-160,0-7 0,2-7 160,1-8 0,0-6-174,42 1 174,-3-12 0,-17-13 0,-4-18 0,-14-17 0,-5-28 0,-13-16-473,-20 30 1,-3-2 472,-6-4 0,-3-3 0,1-10 0,-4-2 0,-8 6 0,-3 1 0,0 4 0,-4 6 983,-22-15-457,-2 36 254,-5 25-780,0 27 0,-6 26 0,1 42-492,24-26 0,3 6 240,1 10 0,4 5 252,4 6 0,4 2-492,-1 4 0,4 1 396,7 1 1,5-2 95,4-11 0,4-4-335,3-9 0,6-5 335,3-17 0,4-7 0,27 16 0,6-29 983,-10-16-466,-1-27 466,-10-20 0,-8-33-829,-22 22 0,-4-4-429,-2-8 1,-3-3 274,-1-12 0,-4-3-492,-2-4 0,-4-1 0,-5-13 0,-5 0 448,-5 5 0,-5 3 44,-4 8 0,-3 6-187,2 14 0,-3 7 187,-25-10 0,13 35 0,1 18 983,4 33-763,-5 9-220,0 37 0,1 13 491,27-32 1,4 3-428,0 7 1,4 2-65,4 9 0,3 1 0,0 0 0,4 0 0,9 3 0,5-3 0,2-8 0,7-6 0,6-8 0,5-6 353,38 22-353,3-33 0,-2-19 0,2-28 0,-3-26 0,-10-31-492,-31 20 0,-5-5 346,-4-5 0,-6-4 146,-1-8 0,-4-2 0,-4-5 0,-4-3-492,-2-6 0,-6-2 0,-10-4 0,-5 0 164,5 27 0,-2-2 0,-3 2 94,-6-2 0,-4 1 1,-2 3 233,-11-20 0,-4 5-285,2 12 0,-2 11 285,5 22 0,-2 10 977,-35 1-977,3 39 0,0 33 491,37-10 1,4 6-471,0 14 1,6 6 469,1 8 1,4 3-460,5 8 0,5 3-32,2 7 0,5 1 0,1 1 0,4-2 0,7-8 0,4-3 0,0-12 0,5-5 381,4-13 1,4-8-382,25 3 0,2-19 0,4-23 975,-9-21-975,1-20 0,-13-33 0,-23 22 0,-3-5 311,0-6 1,-2-4-312,-4-9 0,-4-3-492,-6-7 0,-4-3 164,-1 21 0,-3-3 0,-3 0 0,-3-8 0,-4-1 0,-2 1 0,-4 0 0,-2 2 0,0 2-164,-11-22 0,-1 9 401,8 26 1,-1 11 90,-16 6 903,8 41-903,6 35 0,-3 25 0,23-7 0,4 8 148,2 10 0,4 6-148,2 17 0,4 4-67,3-25 0,3 1 0,3 2 67,7 5 0,3 1 0,2 0 0,0-3 0,2 1 0,4-4-328,6-5 0,4-2 0,0-4 55,11 17 0,4-10 110,-4-26 1,2-9 162,37 7 0,-5-57 0,-10-44 0,-33 7 0,-5-9-100,-3-20 0,-4-8 100,-7 23 0,-1-2 0,-3-2-29,-1-11 1,-3-2-1,-1-1 29,0-2 0,-1-1 0,-2-3-328,-1-8 0,-1-3 0,-1 0 197,1 23 0,0-1 1,-2 1-1,0 0 131,-2-23 0,-2 0 0,0 2 0,3 9 0,-1 2 0,-2 4-197,-8-19 1,-1 10 196,5 30 0,-2 7 983,-15-13-517,-2 49 517,1 8 0,-10 16 0,-3 32 0,-2 34-492,19-13 1,2 7-265,-1 16 1,4 6-228,8-21 0,3 2 0,0 3-328,-1 8 0,1 3 0,1 1 0,3 8 0,2 2 0,1 1 0,0 1 0,0 0 0,4 0 184,3-4 1,2 0-1,3-4-184,-2-11 0,3-2 0,3-6 117,12 11 1,3-11 210,-6-21 0,3-9 0,23-4 983,-4-31-95,2-45-888,6-38 491,-29 12 1,-3-10-396,-6 15 0,-1-3 0,-2-4-424,0-13 0,-4-3 0,0-3 25,0-8 1,-2-2-1,0-5 57,-4 13 0,0-3 0,-1-2 0,0 0 0,1-2 0,0-1 0,-1 0 0,0 1 0,0 1 0,0 1 0,0 1 0,0 2 0,0 9 0,0 0 0,0 3 0,-1 5-82,1-5 0,0 5 0,-1 5 351,0-7 0,-1 8-23,-1-23 983,-10 58 0,1 17 0,-16 21 0,-14 43 0,-11 36-492,15-11 1,0 8-165,12-16 1,0 3 0,2 2-656,0 3 0,1 1 0,1 3 173,-1 4 0,0 3 0,2 0 155,2 1 0,1 0 0,1-1 0,1-2 0,0-1 0,2-1 0,2-5 0,1 0 0,2-4-433,0 22 0,2-7 433,3-22 0,2-6 0,16 26 0,10-46 983,21-20 0,15-17-811,11-34-172,-31 4 0,-1-7 445,9-20 1,-3-9-446,-12 12 0,-1-6 0,-1-2-328,2-12 0,-2-3 0,0-4 82,-6 9 0,0-2 0,-1-2 0,-1-1 0,1-8 0,-2-2 0,0-1 0,-1 1 0,0 3 0,-1 1 0,0 0 0,-2 1 0,-3 5 0,0 2 0,-2 1 0,-2 2-82,0-6 0,-2 2 0,-2 4-164,-1-16 0,-4 5 432,-5 5 1,-6 3 59,-6 11 0,-5 2 0,-6 0 0,-7 2 0,-8 1 0,-5 1 0,-5 1 0,-4 2 0,-8 3 0,-5 3 491,-5-1 1,-4 3-352,-12 5 0,-5 5 187,27 13 1,-2 1 0,-1 2-110,-4 2 0,-2 2 0,-1 3-218,-4 2 0,-1 4 0,0 1 0,1 1 0,0 2 0,-1 0 0,-1 2 0,0 1 0,0 1 0,5 1 0,1 2 0,1 0 133,-28 2 0,5 1-133,15 1 0,6 2 457,16-2 0,11 1-457,16-1 0,70-4 0,27-3 0,9-3 0,8-4-328,1 0 0,8-3 0,1-1 245,-4-3 1,0-1 0,2-2-164,-16 1 0,3-2 0,0 0 0,0 0 142,3 0 1,-1 1 0,2-1-1,0-1 104,4-1 0,2-1 0,-1 0 0,-1 0 0,-2 1 0,0 0 0,-1 0 0,-3 1 0,15-5 0,-4 0 0,-3 0 99,-13 4 1,-3 1 0,-7 0-100,-4 1 0,-10-1 0,3-10 0,-56 4 0,-54-8 0,-1 13 0,-12 2-18,2 3 0,-7 1 0,-4 2 18,-15 1 0,-4 3 0,-5 0-246,13 3 0,-4 0 1,-1 1-1,-1 1 246,14 1 0,-1 1 0,0 0 0,-1 1 0,0 1-197,-3 0 0,-2 2 1,1 0-1,-1 1 0,0 1 0,-2 0 0,0 1 1,0 1-1,0 0 0,0 2 0,2 0 0,0 1 1,0 1-1,0 0 0,2 1 192,5 0 0,1 2 1,0-1-1,1 1 1,1 0-242,-17 2 0,1 1 0,2-1 0,3 1 39,10-1 0,3 0 0,2 0 0,2-1 429,-10 4 1,3 0-1,5-1-222,-15 5 0,12-1 983,-11 10 0,47-13 0,35-5 0,44-3 0,35 0-492,-5-6 1,9-1-1,19 0 1,7-2-165,-22-2 1,3-3 0,2 0-656,9-3 0,3-1 0,1-2 307,-19 2 0,1-2 0,1 0 0,0 0-225,2-2 0,0 0 0,1-1 0,1 1 0,3-1 0,0 0 0,1 0 0,0 0 0,-3 1 0,0-1 0,-1 1 0,-1 1 145,-5 0 0,0 1 0,-2-1 1,-2 1-228,14-3 0,-2-1 0,-5 2 180,21-2 0,-11-1 639,-35 4 1,-7-2 153,11-6 338,-61 3 0,-48-9-492,-6 9 1,-12 3-222,-1 0 1,-6 0-1,-6 2-270,7 2 0,-3 1 0,-3 1 0,-3 1-246,-12 0 0,-3 1 0,-3 1 0,0 0 49,12 1 0,-1 0 1,-1 0-1,-1 2 0,0-1 0,-2 2 0,-1 0 1,0 2-1,-1-1 0,0 1 0,-4 1 0,0 1 1,-1 0-1,1 0 0,1 2 0,3-1 0,1 2 1,1 0-1,0 0 0,2 0 0,6 1 0,1 0 1,1 0-1,1 1 0,1-1-49,-11 0 0,0 1 0,3-1 0,3-1-82,-8 2 0,5-2 0,5 0 751,-17 0 0,11-1-423,31-2 0,10 0 983,9 3-492,78-1 1,29 0-1,-3-2 1,7-1-165,12 0 1,9-1 0,2 0-1,-1-1 1,1-1 0,2 0-256,-19-1 1,1 0-1,2 0 1,1 0-319,6-1 0,2 1 0,0-1 0,1-1 175,4 1 1,1-1-1,1 0 1,0 0 70,-18-1 0,2 1 0,-1-2 0,1 1 0,0 0 0,2 1 0,1-1 0,0 1 0,-1-1 0,0 1 0,17-2 0,1 1 0,-3-1 0,0 1 0,-9 1 0,0 0 0,-2 1 0,-2-1-328,18-2 0,-3 1 0,-5-1 243,-19 1 1,-3-1 0,-7-1 84,6-2 0,-10 0 0,6-5 983,-49-5 0,-42 5-400,-55-16-583,0 13 0,-13 3 163,9 3 1,-7 1 0,-5 1-164,7 1 0,-3 2 0,-3 0 0,-2 1-197,10 1 0,-1 0 1,-2 1-1,-1 1 0,0 1 0,-5 1 0,-1 0 1,0 2-1,-1 0 0,-1 1 33,11 0 0,0 0 0,-1 2 0,0 0 0,0 0 0,1 2 0,-1 0 0,1 1 0,0 1 0,-1 0 0,2 1 0,0 0-33,-12 2 0,0 1 1,1 1-1,1-1 0,2 0 0,5-1 0,0 1 1,2-1-1,2-1 0,3 1-49,-7 1 0,3 0 0,3 0 0,4-2-16,-5 2 0,4-1 0,6-1 753,-6 4 1,12-1 491,3 5 0,48-12 0,62-3 0,48-2-492,-7-4 1,13 0-165,-15 2 1,6 0 0,3-2-237,-9-3 1,4-1 0,1-1-1,2 0-288,-12 1 0,0 0 1,2 0-1,1-1 0,2-2 0,6-1 0,3-1 1,0-1-1,1 0 0,1 0 33,-13 1 0,0 1 0,1-1 0,1 0 0,-1 0 0,0 0 0,1 0 0,1 0 0,-1-1 0,0 1 0,1-1 0,-1 1 0,0 1 0,0 0 0,0 0 0,-1 0 0,0 0 0,-1 0-33,9-1 0,-1 0 1,-1 0-1,-2 1 0,-1-1-49,10 0 0,-2-1 0,-2 1 0,-3 0 29,-11 2 0,-1 1 1,-4 0-1,-4-2 544,4-1 1,-5-1 0,-7 1 163,0 3 1,-9 0 491,1-8 0,-57 7 0,-49-1-778,-9 4 0,-12 1 122,3 1 1,-7 1 0,-4 0-148,3 1 0,-5 0 0,-2 0 1,-2 3-378,9 1 0,-2 2 1,-2 0-1,0 1 0,0 1 92,-5 1 0,-1 1 1,-1 0-1,0 2 1,-1 1-93,-5 2 0,-1 2 1,-1 1-1,0 1 0,0 0 33,15-1 0,0 0 0,-1 0 0,1 1 0,0 0 0,1 0-33,-15 4 0,0 0 1,1 0-1,0 1 0,2 0 179,3 0 1,0 0-1,2 1 1,1-1 0,3 0-229,-9 4 0,3-1 0,3 0 0,4-1 104,-5 1 0,4 0 0,7-1 633,-7 6 1,15-4 161,22-5 330,80-10-492,22-10 1,14-6-165,-3 3 1,6 0 0,4-3-83,-1-2 1,3-1 0,4-2 0,1 0-166,-5 1 0,1-1 0,3 0 0,1-1 0,0-2-277,7-1 0,0-2 1,2-1-1,1 0 0,0 1 33,-10 1 0,0 1 0,2-1 0,-1 1 0,1-1 0,-1 1 0,1 0 0,0-1 0,0 0 0,0 1 0,-1 0 0,0 0-33,14-1 0,-1 1 1,0 0-1,-1 1 0,-2-1 0,-4 2 0,0-1 1,-2 1-1,-1 0 0,-3 0-49,7 1 0,-2-1 0,-3 1 0,-4 0 330,5-1 1,-6 1 0,-6-1-85,4-1 0,-13 0 983,-7-4 0,-62 4 0,-80 7-930,-1 1 1,-16 0 164,8 1 1,-9 2 0,-5 1-219,28 0 0,-4 1 0,-1 0 0,-3 1 0,1 2-177,-8 1 1,-1 1-1,-2 1 1,0 1-1,-1 1 177,15 0 0,-1 0 0,0 1 0,-1 1 0,1 0 0,-1 1-164,-1 2 0,0 0 0,0 1 0,0 1 0,0 0 0,2-1-33,-12 4 0,1-1 1,0 1-1,2 0 0,2-1 0,9-1 0,0-1 1,3 1-1,1-1 0,2-1-41,-5 2 1,2-1-1,3-1 1,7-1 728,-28 7 1,14-4 491,-1 1 0,87-9 0,80-10-492,-3 0 1,14 0-165,-9 0 1,8-1 0,3-1-126,-11-2 1,3-1 0,2-1 0,2 0-400,-10 1 0,1-1 1,2 0-1,0-1 0,0 0 95,4-1 0,1-1 0,-1 0 0,1 0 0,-1-1 102,-2-1 0,0 0 0,0 0 0,-1 0 0,-1 1-197,-4 0 0,0 1 1,0 0-1,-3 0 0,-1 0-49,7-3 0,-1 0 0,-3 0 0,-5 0-82,4-2 0,-4 1 0,-8 0 290,-2 0 1,-11-1 1020,-6-11 0,-85 4-700,-16 5 1,-14 2 43,-3 3 1,-9 2 0,-5 1-276,1 1 1,-6 1 0,-3 1 0,-2 1-250,7 0 0,-2 1 1,-2 0-1,-2 2 0,0 2 158,8 2 1,0 2 0,-1 1-1,-1 1 1,0 1 0,0-1-126,-1 1 0,0 0 0,0 0 0,0 1 0,-1 1 0,2 2 0,-1 2 0,0 1 0,0 1 0,0 1 0,2 1 0,0-1-33,-9 3 0,0 1 1,2 1-1,1-1 0,3-1-49,-10 3 0,2-1 0,3-1 0,4 0 169,-13 4 1,4-1-1,8-4 77,-9 2 0,16-7 983,14-6 0,95-25-571,34-10 0,19-6-85,-9 7 1,5-1 0,3-2-94,9-6 1,2-1 0,3 0-235,-20 8 0,2 1 0,0 0 0,-2 0 0,18-6 0,-1-1 0,-5 2 0,-12 5 0,-4 1 0,-5 2 491,7-5 1,-11 4 491,0-5 0,-62 15 0,-54 10-492,0 1 1,-11 3-984,-24 4 0,-10 5 408,18 0 1,-5 2 0,-1 2-2,-6 3 0,-1 3 1,0 2 84,0 3 0,1 1 0,1 1 0,7 0 0,1 0 0,4 0-328,12-3 0,3 0 0,6-2 299,-4 5 1,8-3 28,-5 2 0,77-15 0,59-10 0,-4-1 0,9-1-123,-9-3 1,5-1 0,2 0 122,14-1 0,3-1 0,3-1-188,-13-1 1,2-1 0,2-1-1,0 1 188,2 1 0,0 0 0,1 1 0,1 0 0,6-1 0,2 0 0,1 1 0,-2 1 0,-5 1 0,-1 1 0,-1 1 0,-1 1 0,-3 0 0,-1 1 0,-1 1 0,-3 0-228,13 0 0,-3 0 1,-5 3 227,16 2 0,-12 3 0,-31-1 0,-10 3 0,-2 14 983,-68 10-492,-21-7 1,-13 1-334,-5 0 1,-7 1-1,-6 1-170,4-1 0,-5 0 1,-2 2-1,-2 0 12,-10 5 0,-3 1 0,-2 0 0,1 1 0,-2 0 0,-1 1 0,0-1 0,4 1 0,7-1 0,2-1 0,2 1 0,2-1 104,-12 5 0,3-1 0,8 0-104,-2 5 0,12-3 0,-4 8 0,79-26 0,76-19 0,1-4 0,15-4-328,-8-6 0,8-4 0,4-2 131,-27 6 0,3-1 1,1 0-1,3-2 0,0-1 0,8-3 0,2-3 1,1-1-1,1 0 0,1 0 33,-11 2 0,2 0 0,0 0 0,1 0 0,0 0 0,0 0 0,2 0 0,1 1 0,-1-1 0,1 1 0,-1 0 0,0 1 0,-4 0 0,1 0 0,-1 0 0,0 1 0,0 1 0,-2 0-33,13-1 0,-1 0 1,0 2-1,-3 0 0,-3 1-49,7-1 0,-2 1 0,-5 1 0,-4 0 444,3-1 1,-6 0 0,-9 2-199,0 0 0,-15-1 983,-15-9 0,-101 10-492,-18 3 1,-19 1-366,25 4 1,-6 0-1,-5 1 1,-3 2-127,1 0 0,-4 0 0,-3 2 0,-2 1 0,-1 2-119,7 1 0,-2 1 0,-1 1 1,-1 2-1,-1 1 0,0 0 119,-4 2 0,-2 1 0,0 1 0,0 1 0,0 2 0,0 0-164,1 3 0,0 1 0,0 1 0,0 0 0,1 2 0,1-1 0,2 1 0,1 0 0,0 1 0,1-1 0,1 1 0,3 0-33,-6 2 0,2 0 1,2 0-1,3 0 0,4-1-49,1 0 0,3 0 0,5-1 0,6-2 737,-21 9 1,16-4 491,18-5-863,102-20-120,16-16 0,15-7 119,6-1 0,11-4 0,6-2-119,-26 7 0,3-2 0,2-2 0,3 0 0,2-1 0,-3 1 0,2-2 0,2-1 0,2 0 0,0 1 0,1-1 0,-9 4 0,1 0 0,0 0 0,1 0 0,1 0 0,-1 1 0,0-1-134,1 0 0,0 0 0,-1-1 1,1 1-1,0 1 0,-1-1 0,0 2 134,12-3 0,1 2 0,-1 0 0,-1 0 0,-1 1 0,-2-1-197,8-1 0,-1 0 1,-2 1-1,-3 0 0,-3 2-8,3-1 0,-3 3 1,-3 0-1,-7-1 532,3-1 1,-7-1 0,-10 2-30,-5 2 1,-22-2 684,-38-11-492,-51 14 1,-26 8-165,1 0 1,-9 2 0,-6 2-296,0-1 0,-7 2 1,-4 1-1,-3 3-32,8 3 0,-3 3 0,-3 1 0,0 2 0,-2 1-110,12-1 0,-1 1 0,-1 1 0,0 1 1,0 2-1,0 1 110,0 3 0,0 2 0,0 2 0,1 0 0,0 2 0,1 0 0,2-1 0,1 2 0,0 0 0,1 1 0,2 0 0,2 1 0,-8 3 0,2 1 0,2 0 0,3 0 0,4 0-175,-2 1 0,3 1 0,5-2 0,5 0 175,-2 0 0,6-1 0,16-2 0,12 14 0,133-24 0,-26-20 0,12-7 0,6-2 0,-1-1 0,4-2 0,5-2 0,3 0 0,-21 1 0,1 1 0,3-2 0,1-1 0,1 0 0,1 0 0,7-3 0,2-1 0,1 0 0,1-1 0,-1 0 0,1 0 0,-1 1 0,1-1 0,0 0 0,0 1 0,-1 0 0,0 0-164,0 2 0,-1-1 0,0 1 0,0 0 0,-2 1 0,-2 1-1,7-1 0,-1 2 0,-3 0 1,-2 0-1,-4 1-44,3 0 0,-3 1 0,-4 1 0,-7 1 209,1 2 0,-7 1 0,-20 0 983,-24-4-492,-80 6 1,-45 7-351,27 0 1,-8 3 0,-6 2 0,-1 2-142,0 0 0,-4 2 0,-2 1 0,-2 2 0,-2 1 0,7 0 0,-3 0 0,-1 2 0,0 1 0,-1 2 0,1 1 0,-2 3 0,1 2 0,-1 2 0,0 0 0,1 2 0,1-1 0,4 0 0,-1 0 0,2 1 0,0 1 0,2 0 0,1 0-197,-8 4 0,1 1 1,2 0-1,4 1 0,4-1 185,0 1 1,3 1 0,6-1 0,5-2-36,-24 14 0,16-5 47,8 3 983,105-31-492,20-12 1,16-8-165,9-3 1,11-5 0,7-2-255,-24 4 0,4-2 0,3-1 0,3-1 0,0-1-73,-5 1 0,3-2 0,0-1 0,2 0 0,1 0 0,-1-1-164,5-1 0,1-1 0,1 0 0,0 0 0,0 0 0,-1 1 147,-1 1 0,0 0 1,-1 0-1,0 1 1,-1 0-1,-2 1-180,9-2 0,-2 0 1,-1 1-1,-3 0 0,-1 1-49,7-1 0,-1 1 0,-4 1 0,-9 1 79,-9 1 1,-7 0 0,-7 2 166,5-1 0,-29 2 0,-81 0 0,-19 5 0,-17 2 0,-5 0 0,-11 1 0,-6 3 0,27 3 0,-4 2 0,-2 2 0,-3 1 0,0 0 0,-8 2 0,-3 1 0,-1 1 0,-2 2 0,1 3 0,10 1 0,0 2 0,-2 2 0,1 1 0,0 1 0,0 0 0,1 0 0,0 1 0,1 0 0,0 2 0,0 0 0,2 0-66,5 1 0,0 0 1,2 1-1,0 1 1,1-1-1,2 0 66,-8 2 0,1 1 0,2-1 0,3 0 0,3-1-150,-1 1 1,4 1 0,3-2-1,4-1 150,-28 15 0,12-5 983,-4 3 0,72-25-239,75-18-744,12-12 0,15-7 91,-22 5 1,5-2 0,6-1-1,1-2-91,0-1 0,4-2 0,2-1 0,2 0 0,1-2-36,-3 1 0,1 0 0,3-2 0,0 0 1,1 0-1,0 0 36,5-1 0,0 1 0,1-2 0,1 2 0,-1-1 0,1 0-164,-2 1 0,1 0 0,-1 1 0,1-1 0,-2 1 0,0 1 6,-3 0 0,-1 1 0,0 0 0,-1 0 0,-2 1 1,-2 1-40,5 0 0,-1 0 1,-3 1-1,-2 0 0,-5 1 79,0-1 0,-3 0 0,-5 1 0,-5 1 609,22-7 1,-18 2 491,-23 1-817,-138 9-166,26 10 0,-11 4 0,-7 0 0,-5 2 0,-8 0 0,-5 3 0,-3 2 0,23 0 0,-3 2 0,-2 1 0,-1 1 0,-2 1 0,1 1 0,4 0 0,0 1 0,-2 0 0,0 2 0,0 1 0,0 1 0,0 0 0,-1 3 0,-1 2 0,0 0 0,1 2 0,0 0 0,0 0 0,2 1-136,1-2 0,2 1 0,-1 0 0,1 0 1,1 1-1,0 0 0,2-1 136,-7 4 0,1 0 0,0 0 0,2 0 0,2 0 0,3-1-197,-2 1 0,1-1 1,3 0-1,3 0 0,4-2 128,-19 9 1,7-2-1,8-4 560,-7-2 1,30-4 491,49-11-744,48-24 0,29-16-239,6 2 0,12-4 0,5-2 0,-25 8 0,3-2 0,2-1 0,3-1 0,1 0 0,-2 0 0,3 0 0,1-1 0,1 0 0,2-1 0,-1 1 0,5-1 0,1-1 0,2 0 0,-1 0 0,0 0 0,0 1 0,-1 1 0,0 0 0,0 0 0,0 0 0,0 1 0,-1 1-164,-2 1 0,1 0 0,-1 1 0,0 0 0,-2 1 0,-2 0 110,7 0 0,-1 0 0,-2 1 0,-3 0 0,-3 2-166,4 0 1,-3 2 0,-4 0 0,-6 0 219,-4-1 0,-5 0 0,-9 2 983,29-9 0,-128 2-667,-30 17 1,-19 5-217,23-1 0,-6-1 0,-5 1 1,-3 3-101,1 3 0,-4 3 0,-2 2 0,-2 1 0,-1 1 0,6-1 0,-1 1 0,-2 1 0,0 2 0,-1 0 0,0 3 0,-4 3 0,0 1 0,-2 2 0,1 2 0,0 0 0,2 1-164,1 0 0,0 1 0,1 1 0,1 0 0,0 1 0,1 0 26,4-1 0,0 0 1,0 0-1,2 1 0,2 0 1,1-1-60,-2 2 0,2 1 1,2 0-1,2-2 0,4-1 92,-22 9 0,5-2 0,9-3 596,-6 2 1,20-4 491,38-4-776,115-38-207,-24-2 0,11-4 0,4-2 54,-1 0 1,4-2 0,4-1 0,2-2-55,-6 2 0,4-2 0,1-1 0,2 1 0,-1-2 0,-10 4 0,2 0 0,-1-1 0,1 0 0,0 0 0,-1 1 0,14-5 0,0 1 0,-1 1 0,-1-1 0,-1 1 0,-4 1 0,-1 1 0,-1 0 0,-2 0 0,-3 0 124,5-1 1,-2 0 0,-5 0 0,-4 2-125,-1-1 0,-5 2 0,-8-1 0,2-2 0,-21-2 0,-41-15 0,-87 2 0,3 18 0,-16 4 224,12 7 0,-7 4 0,-5 1-224,13 3 0,-2 1 0,-3 3 0,-1 4 25,12 3 1,0 3 0,-2 2 0,0 2 0,0 2-26,-3 2 0,0 1 0,-1 2 0,1 2 0,2 2 0,3 2 0,0 2 0,1 2 0,2 1 0,1 0-206,-16 8 1,2 2 0,2 0 0,4 1 205,14-5 0,2 0 0,4 0 0,4 0-137,-2 2 1,5-1 0,7-2 136,0 5 0,12-3 983,16 7 0,91-27-676,-1-11 1,14-6-14,3-5 1,10-6 0,5-2-295,-10 1 0,3-3 0,4-1 0,1-1-197,-10 0 0,3-2 1,1-1-1,0 0 0,1-1 97,4-2 1,2-1 0,-1-1 0,1 0-1,-1 1-97,-4 1 0,1 0 1,-1 1-1,-1 0 0,-1 0 0,-4 1 0,-1 1 1,-1 0-1,-2 1 0,-2 0-49,4 1 0,-2 0 0,-3 2 0,-6 1 24,0 1 0,-5 1 0,-10 1 1205,24-4 0,-151 21-931,8 5 1,-13 5 0,-4 2 42,2 0 0,-5 0 0,-4 3 0,-1 2-95,6 1 0,-4 2 0,-1 2 0,0 1 0,-1 0-56,-5 1 1,-1 2 0,0 0 0,0 2 0,2 0 55,4 1 0,1 1 0,1 1 0,0-1 0,1 1 0,4-4 0,1 1 0,0-1 0,2 0 0,4 1-20,-4 4 0,2 1 0,4-1 1,4-3 19,-1 2 0,4-3 0,7-2 0,-3-2 0,26-3 0,60-2 0,34-26 0,22-13 97,0-4 1,10-5 0,5-2-98,-8 3 0,3-2 0,4-2 0,1-3 0,-8 1 0,2-3 0,2-1 0,0-1 0,1 1 0,-13 4 0,1-1 0,1 1 0,-1-1 0,0 1 0,0 0-164,-4 1 0,1 0 0,-2 1 0,1-1 0,-2 1 0,0 0 36,10-4 1,0 1-1,-1 0 1,-3 0-1,-3 1-103,2-1 1,-2 1 0,-4 0-1,-6 2 231,26-13 0,-14 4 491,-24 11 1,-26 3 491,-56 3-856,-24 12 0,-14 6-127,-3-2 0,-7 1 0,-6 4 210,3 4 0,-5 4 0,-2 1 0,-2 2-210,-9 2 0,-2 1 0,-1 3 0,-1 3 12,15 1 1,0 2-1,-1 3 1,1 1-1,0 0-12,0 1 0,1 2 0,0 1 0,1 0 0,2 1 0,-10 6 0,1 1 0,3 1 0,1 0-64,8-3 0,1 0 0,3-1 0,6 0 64,-2 2 0,6-1 0,7-2 0,2 2 0,10-3 0,-2 8 983,82-32-492,8-10 1,11-5-165,4-6 1,7-5 0,5-2-83,-4 2 1,4-2 0,2 0 0,2-3-213,10-5 0,2-2 0,3-2 1,0 0-231,-14 3 0,2-1 1,1-1-1,0 0 0,0 1 0,1-1 0,1 1 1,0 0-1,-1 0 0,-1 1 107,15-5 0,-1 0 1,-2 1-1,-2 1-156,-10 4 0,-1 0 0,-3 1 0,-6 2 59,1 1 1,-6 2 0,-9 1 186,26-9 0,-127 17 0,-35 14 0,-21 9-89,31-4 1,-6 3 0,-3 2 0,-2 1 88,5-1 0,-3 2 0,-2 2 0,0 1 0,0 1 1,-4 4 0,0 2 0,0 1 0,0 1 0,0 0-1,0 0 0,0 1 0,1 0 0,1 0 0,1 1 0,-11 6 0,3 1 0,1-1 0,3 0 15,12-5 0,1-1 0,3-1 0,3 0-15,-2 2 0,3 0 0,8-4 0,-1-3 0,20-1 0,39 2 0,38-33 0,21-13 0,0 1 0,8-3 0,3-3 66,-3-2 0,4-3 0,3-1 0,0-1-66,11-4 0,3-1 0,1-1 0,0-1 63,-17 6 1,0 0 0,0-1 0,0 1 0,0 0-64,19-6 0,1 0 0,-1 1 0,-3 1 0,-9 3 0,-1 0 0,-2 2 0,-4 1 244,6 0 0,-5 1 1,-5 3-245,5 1 0,-20 1 0,-40 6 0,-53 18 0,-28 11 0,-1 3 0,-9 5 0,-4 2-57,5-1 0,-3 3 0,-3 2 0,-1 1 57,8 0 0,-2 2 0,-1 1 0,-1 1 0,1 1-26,-2 2 1,-1 2 0,1 1-1,-1 0 1,2 0 25,4-3 0,1 1 0,0 0 0,1 0 0,2 0 0,-14 7 0,2 1 0,3 0 0,3-2-148,-7 5 1,4-1 0,7-3 147,-8 5 0,12-4 0,-4 11 0,53-33 0,72-18 0,5-15 0,12-9 243,1 2 0,8-3 0,3-4-243,-8 0 0,4-2 0,2-3 0,1-1-51,-8 3 0,0-1 1,2-2-1,1 0 0,0 0 51,5-1 0,2 0 0,0-1 0,0 0 0,0 1 0,0-1 0,0 0 0,0 1 0,0-1 0,0 1 0,0 1 0,1-1 0,-1 1 0,-2-1 0,-1 1-246,10-4 0,-2 0 0,-2 0 0,-4 0 237,8-5 0,-4 1 0,-9 1-108,5-6 1,-13 1 116,-4-10 983,-104 22-492,-13 23 1,-14 6-356,-5-3 1,-8 2-1,-5 4 2,7 7 1,-4 4 0,-3 2 0,-1 2-139,9-2 0,-3 1 0,0 0 0,-1 3 0,0 2-197,-7 5 0,-1 2 1,-1 3-1,1 0 0,1 1 61,2 0 0,0 1 0,2 1 0,-1 0 0,1 0 136,-1 1 0,0 0 0,0 1 0,1-1 0,3 0-246,-6 2 0,1 1 0,3-2 0,2 0 14,6-2 1,2 1-1,2-2 1,4-3 88,-2 1 0,4-3 0,6-2 143,-4 0 0,10-3 983,6-2-492,94-46 1,37-18-52,-9 6 1,9-2-196,-17 6 1,8-3 0,2-1 0,-1 0-116,-8 4 0,0 0 0,0 0 0,1 0-130,3-1 0,2 1 0,-1 0 0,-1 0 0,17-7 0,-2 1 0,-2 1 327,-4 3 1,-2 1 0,-6 2 17,4-5 1,-10 4 478,11-6-824,-59 20 0,-65 18 0,-54 3 0,15 10 0,-10 6 116,15 0 1,-4 2 0,-1 4-117,-9 7 0,-2 4 0,0 3-246,19-5 0,0 2 0,0 1 0,1 1 0,1 0 0,1 1 0,1 1 0,1 0 181,-16 11 1,2 1 0,3-1-264,10-4 0,1-2 0,5-1 125,-12 9 0,8-4 203,25-13 0,7-4 0,4 1 983,86-17-492,-2-13 1,9-6-55,31-12 1,9-6-204,-23 6 0,4-2 1,2-4-235,-14 0 0,2-2 0,1-3 0,1 1-246,5-1 0,3-1 0,-1 0 0,1 0 0,1 0 0,1-1 0,-1 0 0,1 0 202,-1 1 1,2 0 0,-2 1 0,0 0 43,-8 3 0,0 0 0,-2 1 0,-3 2-283,8-2 0,-4 3 0,-6 1 283,4-3 0,-11 5 0,-14 5 0,-114 30 0,-2 8 0,-12 7-155,7-1 0,-6 4 1,-4 3 154,12-3 0,-4 2 0,-1 3 0,0 0-113,-6 4 0,-1 1 0,-1 2 0,1-1 113,1 1 0,1 1 0,-1 0 0,2 0 0,0-2 0,0 1 0,2-1 0,3 0-241,11-5 1,1 0 0,3-1 0,2-2 240,-6 5 0,3-2 0,6-3 0,-1 2 0,12-4 0,18 0 0,106-54 0,3-14 0,12-11-118,-30 14 1,5-3-1,2-3 1,2 0 117,12-7 0,2-3 0,3-1 0,0 0-140,-11 5 1,0-1 0,2 0-1,0-1 1,1 2 139,2 0 0,2 1 0,0 0 0,1 0 0,-1 0 0,3 0 0,-1 0 0,2 0 0,-1 0 0,-1 2 0,-3 3 0,-1 0 0,1 1 0,-2 1 0,-1 1-143,11-4 0,-1 1 0,-2 1 0,-4 2 143,9-4 0,-4 3 0,-8 2 0,9-1 0,-18 3 0,-27 2 0,-124 24 0,19 16 0,-10 8 0,-5 2-67,2-1 1,-5 1 0,-2 3 0,-3 3 66,7 0 0,-3 3 0,-1 3 0,-1 0 0,1 2-4,-2 2 0,0 2 0,-1 1 0,1 1 1,0 1 3,-3 1 0,-1 1 0,1 1 0,1 1 0,1 1 0,3-1 0,2 1 0,0 1 0,2 0 0,2-1-33,-10 7 1,2 0 0,2-1 0,3 0 32,10-6 0,1 0 0,4 0 0,4-2-154,0 3 0,5-2 1,7-3 153,0 5 0,10-4 983,2 12 0,84-35-492,10-26 1,12-12-165,3-2 1,8-5 0,5-5-291,-6-1 1,5-3 0,2-4-1,2-1-234,-12 4 0,1-2 1,2-2-1,0 0 0,1-1 85,5-4 1,1-2 0,1 0 0,0 0 0,0 0-53,-14 8 0,0 0 0,1 1 0,0-1 0,-1 1 0,0 0-33,10-4 0,1-1 1,-2 1-1,0 1 0,-1 1 0,-6 3 0,0 1 1,0 1-1,-3 1 0,-3 2-131,26-9 0,-5 4 0,-9 2 819,4 1 1,-24 4-31,-42 3-461,-74 33 0,-37 18 0,8-3 0,-10 5 0,-4 3 0,22-5 0,-4 2 0,-3 3 0,0 0 0,0 2 0,-6 3 0,-1 3 0,0 0 0,-1 2 0,-1 0 0,11-5 0,-2 1 0,1 1 0,-1 0 0,1 1 0,0-1 0,4 0 0,-1 1 0,1-1 0,1 1 0,2 0 0,0 1 0,-6 5 0,1 1 0,1 0 0,2 0 0,1 0 26,-13 7 1,1 0-1,4-1 1,4 0-27,-1 5 0,5-2 0,3-2-147,8-8 1,3-3 0,6-4 146,4-1 0,9-5 983,0 2 0,109-32-492,3-25 1,12-13-180,2 3 0,9-3 1,4-4-313,-24 9 0,3-2 0,3-2 0,1 0 0,1-2-164,-7 3 0,3-2 0,0-1 0,1-1 0,0 1 0,1 1 67,2-2 0,1 1 0,1 0 1,-1 0-1,1 0 0,-1 0-67,0 0 0,0 0 0,0 0 0,0 0 0,-2 1 0,-1 1-33,7-3 0,0 1 1,-2 1-1,-2 1 0,-3 1-49,6-1 0,-3 0 0,-3 3 0,-5 2 18,1 2 1,-4 2-1,-10 3 719,1 2 1,-30 4 491,-61 6-830,-42 28 0,-22 14 64,7-6 0,-8 3 1,-4 4-218,24-6 0,-2 2 0,-3 2 0,-1 2 0,0 0 43,-5 4 0,-3 1 0,1 1 0,0 2 1,2-1-44,4 0 0,1 1 0,1 0 0,1 1 0,0 0 0,2 1 0,-1 1 0,1 0 0,1-1 0,2 1-166,-6 6 0,1 0 1,2-1-1,3-1 166,-15 9 0,3 0 0,4-3-210,11-8 1,2-1 0,8-4 209,-7 0 0,23-3 983,49 4-492,37-46 1,18-18-229,5 1 0,9-6 1,4-4-249,-6-2 0,3-3 1,4-4-1,1 1-15,-5 3 0,1-1 0,3-1 0,0 0 0,1-1-197,4-1 0,1-1 1,1 0-1,0 0 0,1 0 115,0 0 0,1 0 0,0 1 0,-1 1 1,-1 0 81,-9 5 0,0 1 0,-1 1 0,-3 0 0,-3 2-71,24-14 0,-6 2 0,-7 6 71,5 4 0,-17 5 0,-29 1 0,-131 45 0,27 1 0,-9 4 0,-5 3 79,1-1 1,-5 2 0,-2 3 0,-2 2-80,11 0 0,-2 2 0,-1 2 0,0 1 0,0 1 58,-4 1 0,1 2 0,-1 1 0,1 0 0,1 0-58,3-1 0,1 0 0,0 1 0,1 0 0,0 0 0,1 1 0,1 0 0,0 1 0,1-1 0,2-1-244,-9 6 0,1-1 0,2-1 0,4 0 244,-9 7 0,3-2 0,8-1-101,-4 5 0,11-6 101,-2 5 983,66-35 0,78-20-492,-5-21 1,11-8-165,-8 6 1,6-2 0,2-5-227,-9-1 0,2-5 0,1-2 0,2-1-298,-10 5 0,2-1 1,0 0-1,1-2 0,0 1 30,3-2 1,0-2 0,0 1-1,0 0 1,1 0 166,2 1 0,1 0 0,0 0 0,0 1 0,-3 1 0,14-5 0,-2 1 0,-1 2 0,-5 2-247,6-1 1,-5 4 0,-7 3 246,11 1 0,-34 4 0,-60 7 0,-45 33 0,-26 20 0,5-6 0,-7 2 0,-4 5-145,9-1 1,-3 3-1,-2 2 1,-1 1 144,8-4 0,-1 2 0,-1 0 0,-1 1 0,1 0 0,-2 0 0,0 1 0,0-1 0,-1 2 0,2-1 0,-1 1 0,0 0 0,1 1 0,1-1 0,2 1 0,-12 8 0,2 0 0,2 0 0,2 0 327,-11 8 1,4 0 0,7-3 163,-5 11 1,10-6-1,18-20 1,22-6 65,46-7-557,29-41 0,16-18 0,0 5 0,6-4 0,3-5-246,-4 0 0,2-4 0,2-2 0,2-1 0,9-5 0,3-3 0,1-1 0,1 0 49,-12 7 0,1 0 1,1-1-1,0 0 0,0 0 16,1 0 1,1-1 0,-1 0 0,1 0 0,0 2 180,0 1 0,0 2 0,0-1 0,-1 2 0,-3 1-67,8-5 1,-2 1-1,-3 2 1,-5 3 66,2 0 0,-4 4 0,-8 2 0,2 0 0,-23 3 0,-41 8 0,-99 14 0,13 16 0,-12 8 83,11 2 0,-7 4 1,-1 4-84,16-3 0,-1 3 0,-1 2 0,0 2 135,-5 5 1,0 3 0,-1 1 0,1 0-136,0 0 0,0 1 0,0 0 0,2 1 0,4-2 0,0 2 0,2-1 0,2-1 64,6-4 1,2 0 0,2 0 0,4-2-65,-4 4 0,5-2 0,6-2 0,-1-2 0,19-5 0,34-13 0,46-34 0,26-23 0,-6 6 0,6-7 0,5-2-239,-4 1 0,3-4 1,3-1-1,3-1 239,-6 4 0,2-1 0,2-1 0,1 1 0,1-1-124,4-2 0,2 1 0,0-1 0,1 1 0,-1 0 124,-1 1 0,-1 1 0,0 0 0,0 0 0,-1 2 0,-4 2 0,1 1 0,-2 1 0,-1 0 0,-4 2 14,1-2 1,-2 1 0,-3 2 0,-5 2-15,-1 0 0,-4 2 0,-7 3 0,3 3 0,-20 4 0,-37 5 0,-38 13 0,-20 10 0,-3 7 0,-8 7 0,-6 2 53,-1 0 1,-4 1-1,-4 3 1,-1 2-54,9 0 0,-2 3 0,-1 1 0,-1 1 0,0 2 38,-4 2 0,-1 2 0,-1 1 0,2 1 0,2 1-38,6-1 0,2 1 0,1 1 0,1 0 0,0-1 0,-13 7 0,0 0 0,3 0 0,2 1-120,11-2 0,2 1 0,2-1 0,2-2 120,-11 2 0,3-2 0,5-3 0,-11 9 0,10-6 0,-2 0 0,106-43 0,25-26 0,15-14 163,2 4 0,8-3 1,4-4-164,-9 4 0,2-4 0,3-2 0,2 0-39,-9 4 1,3-1 0,2-1 0,0 0 0,-1-1 38,1 1 0,1-2 0,-1 1 0,0 0 0,-1 0 0,-3 3 0,0 0 0,-1 0 0,-2 1 0,-2 0 14,9-6 1,-1-1 0,-4 3 0,-3 2-15,4-1 0,-4 3 0,-8 4 0,-5-2 0,-10 5 0,-1-5 0,-120 31 0,-5 8 0,-13 8-25,2 6 0,-8 6 1,-4 2 24,10-2 0,-5 1 0,-2 3 0,0 3 37,15-1 1,0 2-1,-1 3 1,0 0 0,1 0-38,-1 0 0,0 1 0,1 1 0,0 0 0,1 0 0,4 0 0,0 1 0,1 1 0,2-1 0,2-1 19,-3 4 0,3 0 0,2 0 0,1-1-19,-15 7 0,3-1 0,7-2-149,-1 6 0,9-6 149,-21 5 983,74-23-492,48-37 1,26-18-172,-3 5 0,8-3 0,5-4-219,-2-1 0,5-4 1,3-2-1,1-1-101,-7 5 0,2-2 0,1-1 0,1 0 0,1-1-197,4-1 0,2-1 1,0-1-1,1 1 0,1 0 0,2 0 0,2 0 1,0 0-1,0 1 0,-1 1 0,-3 3 0,-1 1 1,0 0-1,-1 1 0,0 1 0,-5 3 0,1 0 1,-2 1-1,-1 2 0,-4 0-49,4-1 0,-3 2 0,-3 0 0,-6 3-87,27-11 0,-16 4 1316,-13-7 0,-145 29-822,24 18 1,-10 7 0,-5 2-28,-1-1 1,-6 1-1,-3 3 1,-1 2-135,8 2 0,-2 2 0,-1 2 0,-1 2 0,0 0-82,-7 4 0,-2 0 0,0 2 0,0 1 0,1 0 82,-1 3 0,1 0 0,0 1 0,1 1 0,1-1 0,5-1 0,0 0 0,2 0 0,0-1 0,2 1-211,-12 5 1,1 0 0,3 0-1,4-2 211,-6 5 0,4-1 0,6-2-177,-7 4 1,9-6 176,24-17 0,12-3 983,20 0 0,92-66-492,6-1 1,13-8-340,-30 13 0,5-3 0,2-3 1,3-1-153,-5 3 0,2-1 0,2-1 0,1-1 0,0-1-197,7-4 0,1-1 1,1-1-1,0 0 0,1 1 57,0 1 1,0 1 0,1 0 0,1 0 0,-1 0-25,-12 7 0,1-1 0,-1 0 0,1 0 0,-1 1 0,0 1-33,10-6 0,1 0 1,-2 2-1,0-1 0,-3 2-49,9-7 0,-2 1 0,-2 1 0,-3 1-82,9-6 0,-4 1 0,-9 4 819,-4-1 1,-14 3 305,-9-9-797,-126 21 0,-1 26 0,-17 7 129,28 2 0,-7 3 0,-4 1 1,-2 3-130,4 2 0,-4 3 0,-2 1 0,-1 3 0,-1 1 0,-7 2 0,-2 3 0,-1 2 0,0 1 0,0 2 0,14-3 0,0 2 0,0 0 0,0 1 0,0 1 0,0 1 0,2-1 0,-1 2 0,0 0 0,1 0 0,1 1 0,2 0 0,-11 4 0,2 1 0,1 1 0,2-1 0,2-1 54,-8 2 0,2 0 0,3-2 0,4 0-54,-9 5 0,5-1 0,7-6 67,-3-5 0,15-5-67,13-3 0,103-65 0,17-4 0,14-7 45,-25 17 1,5-3 0,3-2 0,1-1-46,9-7 0,3-3 0,2 0 0,1 1 52,-11 9 0,1 0 1,2 0-1,0 0 0,-1 1-52,1 0 0,1 0 0,-1 0 0,1 1 0,-2 1 0,15-7 0,0 0 0,-1 2 0,-1 1-12,-6 4 1,0 1 0,-2 1-1,-4 2 12,6-4 0,-5 1 0,-5 5-38,2-1 0,-11 5 38,4-9 983,-78 31 0,-75 8-492,3 11 1,-14 7-167,8 1 1,-6 4-1,-4 2-325,17-2 0,-3 2 0,-2 2 0,1 2-246,-5 5 0,-1 3 0,1 1 0,0 1 192,5-2 1,1 2 0,1 0 0,2 0 53,7-3 0,2 1 0,2 0 0,3 0-328,-11 6 0,2 0 0,7-3 278,-6 3 1,12-5 49,9 5 0,94-40 0,20-18 0,14-10 315,-6 3 1,7-3-1,2-2-315,6-7 0,3-2 0,1-1 163,-13 7 0,0 0 0,2 0 0,-1-1-163,1 0 0,1-1 0,-1 0 0,-1 2 0,-2 1 0,-1 1 0,-1 0 0,0 1-94,16-8 1,0 1-1,-5 2 94,15-8 0,-10 4 0,-28 15 0,-8 3 0,4-10 983,-59 27 0,-53 1-727,-1 1 1,-10 4 70,7 6 1,-6 4 0,-2 1-261,-11-1 1,-3 0 0,1 5-68,-4 6 0,1 6 0,1-1 0,3-1 0,1 0 0,3 1 0,12-2 0,2 1 0,4-1 491,-12 7 1,8-3 439,-6 7-931,61-20 0,48-13 0,51-14 0,-21-3 0,6-3-492,17-7 0,3-3 164,-21 4 0,1-2 0,1-1 159,3 0 1,0 0-1,2 1 169,3-2 0,1 1 0,-1 2 0,-1 0 0,0 2 0,-1 1 0,1 2 0,1 1 0,-2 1 0,-1 0 0,0 0 0,-1 1 0,0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40.417"/>
    </inkml:context>
    <inkml:brush xml:id="br0">
      <inkml:brushProperty name="width" value="0.35" units="cm"/>
      <inkml:brushProperty name="height" value="0.35" units="cm"/>
      <inkml:brushProperty name="color" value="#F7C5CB"/>
    </inkml:brush>
  </inkml:definitions>
  <inkml:trace contextRef="#ctx0" brushRef="#br0">904 233 24575,'-48'26'0,"1"0"0,0 7 0,6 3 0,-5 34 0,9 14 0,19-1 0,10-19 0,8-23 0,12-19 0,15-13 0,12-26 0,11-35 0,-9-26-303,-21 29 0,-3-3 303,-4 2 0,-3 1 0,3-47 0,-9 12 0,-12-1 0,-22 28 0,-14 16 0,-24 24 0,-5 21 0,-1 39-492,35-11 0,1 7 398,0 15 0,3 6 94,0 4 0,1 1 0,1 2 0,2-1 0,6-3 0,3-2 0,5-7 0,3-2 569,1 26-569,9-25 0,4-25 0,8-15 0,-2-13 0,15-17 983,-6-20-757,4-15-226,-10-20 0,-5-6 0,-4-9 0,-4 0 0,-13 1 0,-12 20 0,-12 16 0,-5 24 0,12 16 0,0 6 0,15 25 0,0 8 0,6 26 0,8 9 0,1 1 0,4 3 0,0-4 0,4-9 0,9-5 0,15-9 0,13-17 0,14 1 0,5-19 0,8 3 0,9-9 0,14-17 0,-40 7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6.356"/>
    </inkml:context>
    <inkml:brush xml:id="br0">
      <inkml:brushProperty name="width" value="0.35" units="cm"/>
      <inkml:brushProperty name="height" value="0.35" units="cm"/>
      <inkml:brushProperty name="color" value="#F7C5CB"/>
    </inkml:brush>
  </inkml:definitions>
  <inkml:trace contextRef="#ctx0" brushRef="#br0">689 3516 24575,'77'-62'0,"0"0"0,1 0 0,-1 1 0,1-1 0,-9 3 0,0-2 0,0 0 0,1-2 0,1-1 0,0-1-141,-2 3 1,0-1-1,2-1 1,0-1-1,0-1 1,-1 0-1,1-1 18,-8 5 0,1 0 0,-1-2 0,1 1 0,-1-1 0,0 0 0,0 1 0,1 0-18,6-5 1,1-1-1,-1 1 1,1 1-1,-1 0 1,-1 0-1,0 0 0,-4 3 1,0 1-1,0-1 1,-2 1-1,1 0 1,-2 2-1,-1 0-23,5-3 0,0 0 0,-2 1 0,-1 1 0,-2 1 0,-3 3-82,11-13 0,-3 1 0,-4 4 0,-5 5-82,-5 4 0,-4 5 0,-9 5-656,9-29 0,-145 76 656,37 24 0,-7 15 0,-7 4 131,9-8 0,-5 2 1,-4 3-1,-2 3 0,1 4 33,-1 6 0,-1 4 0,-1 3 0,-1 4 0,0 1 0,0 0 23,6-4 1,-1 2-1,0 1 1,0 1-1,0 1 1,-1 2-1,1 0 18,6-4 0,-1 1 0,0 2 0,1 0 0,-1 1 0,1 0 0,1 1 0,0 0 26,1 0 1,1 2 0,0 0 0,0 0 0,1 1 0,1-1 0,1 1 0,0-1 96,3-3 0,0 1 0,1-1 0,1 1 0,0-1 0,1 0 0,2-1 0,0 0-141,-2 3 1,1 1-1,1-2 1,1 1-1,2-2 1,1-1-1,2-1-30,-7 13 0,1-1 0,4-2 0,2-3 0,3-4 498,-9 17 1,5-5 0,7-8-83,0 2 1,15-12 737,32-9-492,41-81 1,21-32-294,-17 12 0,5-7 1,4-7-1,1-3-198,-5 5 0,3-4 0,2-4 0,1-1 0,1-3 0,1 0 0,-3 1 0,2-2 0,0-2 0,1-1 0,1-1 0,0 0 0,0-1 0,-5 5 0,1-1 0,1-1 0,0-1 0,0 0 0,0 0 0,1 0 0,0 1 0,1 0 0,0 0 0,1 0 0,0 0 0,0 0 0,0 1 0,-1 0 0,1 0-123,-3 2 0,1 0 0,0 1 0,-1 0 0,0 0 0,1 1 0,-1 0 0,-1 2-18,6-6 1,1 0-1,-1 1 1,0 1-1,-1 1 1,-2 2-1,-1 2-23,0 1 0,-2 1 0,-1 1 0,-1 3 0,-3 2 0,-2 2-32,9-6 1,0 2 0,-8 4-1,-17 5 687,-13-8 1,-25 20-6,-66 68 0,-38 41-486,41-31 0,-7 4 0,-5 4 0,-2 4 0,1 3 0,9-4 0,-1 4 0,-2 2 0,0 3 0,-1 2 0,1 0 0,-1 1 0,4-4 0,0 2 0,0 0 0,-1 2 0,1 0 0,-1 1 0,1 1 0,-1 0 0,-2 3 0,0 1 0,-1 1 0,1 1 0,0 1 0,1-1 0,0 1 0,2 0 0,1-1 0,1 0 0,1 1 0,0 0 0,1 0 0,1 0 0,1-1 0,0 1-102,-4 5 0,1 1 1,0 0-1,2 0 1,0-1-1,2-1 1,1-2 101,-2 3 0,1 0 0,1-2 0,2 0 0,2-2 0,3-1-197,0 3 0,2-1 1,3-1-1,3-3 0,4-3 197,-7 14 0,6-4 0,4-2 0,3-3 0,4-1 0,5-2 0,8 13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3:50.570"/>
    </inkml:context>
    <inkml:brush xml:id="br0">
      <inkml:brushProperty name="width" value="0.35" units="cm"/>
      <inkml:brushProperty name="height" value="0.35" units="cm"/>
      <inkml:brushProperty name="color" value="#B5C9DC"/>
    </inkml:brush>
  </inkml:definitions>
  <inkml:trace contextRef="#ctx0" brushRef="#br0">147 203 24575,'-66'-4'0,"13"-2"0,29-3 0,20 0 0,39 0 0,34-8 0,-18 7 0,4 1-492,14-5 0,3 0 109,7-2 1,3 1 382,4 0 0,2 1-492,5 2 0,1 1 0,-2 3 0,-1 3 427,-3 2 0,-1 2 65,-3 0 0,-1 2-492,-6-3 0,-2 4 398,-4 6 0,0 4 94,-2-2 0,-2 5 0,-6 12 0,-3 4-314,-2-4 0,-2 3 314,-7 6 0,-3 4 0,-1 0 0,-5 2 0,-7 1 0,-5 3 0,0 3 0,-3 1 0,-8-2 0,-3 0 0,-1 2 0,-4 1 0,-1 3 0,-2 0 0,-2 1 0,0 1 0,-2 1 0,0 1 0,0 2 0,0 1 0,-4 1 0,0 0 0,-1 2 0,-1 1 0,-1 1 0,0 0 0,0 2 0,1 0 0,3-5 0,1 0 0,0 4 0,0 1 0,2-6 0,0-1 0,0-1 0,0 0 0,1-1 0,2 0 0,1-4 0,1-1 0,3-1 0,2 0 0,3-3 0,2 0 0,-1 2 0,0 0 0,18 41 0,-17-43 0,1-1 0,2-1 0,1 0 983,14 44-948,-11-44 0,0 0-35,15 39 0,9-5 0,4-5 0,0-4 0,9-4 0,1 3 0,12-15 0,-2 1 0,11-8 0,-3-8 0,9-1 0,4-6 0,1-10 0,4 1 0,-47-16 0,1-2 0,43 2 0,-41-3 0,0-1 0,44-5 0,-46 1 0,1 0 0,1-2 0,0 0 0,-1 0 0,0 0 0,1 0 0,0 0 0,0 0 0,1 0 0,-1-2 0,1 0 0,0 1 0,0 1 0,-3-4 0,0-1 0,2 3 0,0-1 0,45-6 0,-47 4 0,0 1 0,50-1 0,-12 1 0,6 4 0,-6 0 0,-1 0 0,-1 16 0,0 0 0,-6 20 0,1 0 0,-4 14 0,-3-2 0,3 14 0,-4-6 0,-4 16 0,-1-6 0,-34-27 0,0 2 0,27 33 0,-2 4 0,-6 3 0,-10-3 0,2 0 0,-13 3 0,-4-7 0,-6 4 0,-4 3 0,-4-6 0,0 18 0,-5-5 0,0 9 0,0-2 0,0 1 0,0-8 0,4 6 0,2-7 0,-1 5 0,3-1 0,-7 0 0,3-3 0,1 2 0,0 5 0,-4-1 0,-2-45 0,0 1 0,2 49 0,5-1 0,-7-48 0,1 0 0,9 46 0,1-5 0,8 0 0,0 1 0,10-5 0,4-1 0,9 0 0,5-11 0,5 2 0,8-14 0,-4-7 0,8 2 0,6-7 0,-3-5 0,10-1 0,-3-12 0,5-2 0,5-4 0,3-3 0,-7-2 0,7-8 0,-4-1 0,-3-7 0,3-2 0,-17-4 0,-2 0 983,-17 0 0,-1-4 0,-12-6-571,-6 0 403,-8-11-815,-10 6 418,-5-4-418,-4 6 0,-4 0 0,-1-1 0,-4-21 0,0-11 0,0-31 0,-8 21 0,-2-4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06.109"/>
    </inkml:context>
    <inkml:brush xml:id="br0">
      <inkml:brushProperty name="width" value="0.35" units="cm"/>
      <inkml:brushProperty name="height" value="0.35" units="cm"/>
      <inkml:brushProperty name="color" value="#B5C9DC"/>
    </inkml:brush>
  </inkml:definitions>
  <inkml:trace contextRef="#ctx0" brushRef="#br0">0 121 24575,'67'-65'0,"16"13"0,-29 48 0,5 8-492,12-4 0,3 0 0,2-1 0,2 2 0,9 6 0,1 3 0,-1 1 0,1 4 101,1 6 0,-1 3 391,-2-1 0,-1 2 0,3 3 0,-2 2 0,-9-1 0,0 1 0,3 6 0,-1 1 0,-3-1 0,-1 2 0,-3 2 0,-1 2 0,0 3 0,-1 2 0,-1 4 0,-3 1 0,-3 2 0,-2 1 0,2 4 0,0 2 0,-4 0 0,-1 1 0,-3 3 0,-2 2 0,3 1 0,-1 1 0,-1 1 0,-1 0 0,-1-1 0,0 0 0,4 4 0,-1-1 0,-3-1 0,-1 0 0,-2 3 0,0-1 0,4-2 0,0 0 0,-8-1 0,0 1 0,3-1 0,0 1 0,-1-2 0,-2-1-220,-1 1 0,1-1 220,3-4 0,1-1 0,-3 1 0,1-2 0,-1-7 0,1-1 0,1 4 0,1-1 0,-1-5 0,1-1-491,0-1 1,1-1 490,2 0 0,2-2 0,-1-4 0,1-2 0,0-2 0,1 0 0,2-2 0,2-2 0,-3-2 0,1-2 0,1-1 0,1-1 0,-1-2 0,1-1 0,1-3 0,1-1 0,0 0 0,1-1 0,-1-3 0,0-1 0,4 0 0,0-1 0,-3-1 0,0-1 0,5-1 0,1-1 0,1 5 0,-1-1 0,1-5 0,0 0 0,1 4 0,1 2 0,-3 0 0,0 0 0,1 0 0,-1 2 0,-2 4 0,0 1 0,2-2 0,0 1 0,-4 3 0,0 1 0,-1-1 0,0 2 0,-1 5 0,-2 1 0,-3 0 0,-1 2 0,0 2 0,-1 2 0,-1 1 0,0 0 0,-2-2 0,-1 1 0,-2 3 0,-1 1 0,1 1 0,-1 2 0,-5 2 0,-2 1 0,3 1 0,-1 1 0,-3 1 0,-2 0 0,1-2 0,0 1 0,-2 1 0,0 1 0,2 2 0,-1 0 0,-5-2 0,-1 0 0,2 2 0,-1 0 0,-5 0 0,-2 0 326,-1-6 1,-1 0-327,-2 4 0,0 1 0,0-5 0,-1-1 0,-5 0 0,-1 0 0,4 2 0,-1-1 0,7 43 0,0 1 0,-1 2 0,-5-3 0,1-4 0,-5 2 0,4-7 0,-9 4 983,4-9-310,1 2-673,-5-11 983,5-2-330,-6-5 330,5-9-715,-3-1 417,-1-4-685,-1-5 258,-4-5-258,5-5 0,0-9 0,-5-1 0,4-9 0,-8 8 0,3-3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15.022"/>
    </inkml:context>
    <inkml:brush xml:id="br0">
      <inkml:brushProperty name="width" value="0.35" units="cm"/>
      <inkml:brushProperty name="height" value="0.35" units="cm"/>
      <inkml:brushProperty name="color" value="#B5C9DC"/>
    </inkml:brush>
  </inkml:definitions>
  <inkml:trace contextRef="#ctx0" brushRef="#br0">429 4889 24575,'-16'79'0,"0"0"0,6-15 0,0 3 0,4 1 0,4 8 0,3 2 0,0 1-328,-1 7 0,0 2 0,0-2 0,0-7 0,-1-2 0,2-1 0,1-5 0,0-1 0,3-4-164,3 13 0,3-5 0,1-12 0,2-7 1448,15 14-956,4-37 0,-3-36 0,9-60 0,-20 8 0,-3-8 178,2-23 0,-2-9-178,-8 24 0,-1-3 0,-2-2-328,1-8 0,-1-3 0,-2 0 0,0-6 0,-2 0 0,0-4 82,-1 14 0,0-3 0,0-1 0,0-1 0,0-3 0,0-2 0,0-1 0,0 2 0,0 3 0,0 1 0,0 0 0,0 3 0,0 7 0,0 1 0,0 3 0,0 5-246,-1-27 0,-3 13 1065,-14-10-573,-12 63 983,-15 39 0,-12 39-697,24-5 0,2 9 205,-7 30 1,2 12-185,9-17 0,3 6 1,1 5-554,7-8 0,1 4 0,2 3 0,2 2 49,2-9 0,1 2 1,2 2-1,0 1 0,1 0 23,1 2 1,0 2 0,1-1 0,1 1 0,2-2 173,2-1 0,1-1 0,2-1 0,1-1 0,0-2 0,2 7 0,1-2 0,1-3 0,3-5-299,3 1 0,3-5 0,2-8 299,9 6 0,3-14 0,20-9 0,-8-31 983,-2-47 0,-12-39-872,-17 8 0,-4-10 216,-5 8 1,-3-6 0,0-3-1,1-15 1,-1-4 0,-2-4-574,-3 14 0,-1-2 0,-1-3 0,-1-2 49,1 5 0,-1-3 1,0-2-1,-1-1 0,1 0 0,-1-5 0,-1-2 1,1 0-1,-1-1 0,1 1 0,0-2 0,0-1 1,0 0-1,1 2 0,-1 4-49,1-6 0,0 2 0,1 5 0,0 7-82,0 4 0,2 5 0,-5 13-656,-15-22 1603,-2 77-619,-9 21 0,-5 38 0,15-1 0,4 11 491,-2 31 1,3 12-240,7-19 1,0 6 0,3 3-8,3-13 1,2 3 0,1 2 0,1 0-179,-2 3 0,1 1 1,1 1-1,2-1-67,4-1 0,2 0 0,1 0 0,2-3-246,-1-6 0,1-1 0,2-3 0,2-3 35,6 7 0,4-3 0,0-7 112,8 8 1,2-11 98,16-1 983,-11-44 0,-13-44-780,-1-53-203,-15 10 0,-3-9 327,-2 8 1,-1-4 0,0-5-245,-1-16 1,-1-5 0,0-2-330,-1 16 0,0-2 0,0-1 0,0-2 26,0-9 0,0-2 0,0-2 0,0 1 220,0 18 0,0 0 0,0 0 0,0 0 0,0 2 0,0-13 0,0 1 0,0 1 0,0 3-246,0 7 0,0 1 0,0 3 0,0 2-34,1-8 0,-1 4 0,-1 4 12,-4-16 1,-3 7 267,2 20 0,-4 6 983,-24-19 0,-5 40 0,3 14 0,-2 17 0,9 18 0,-9 56-492,15-2 1,2 12-605,4-4 1,2 6-1,1 5 113,5-10 0,1 3 0,1 2 0,1 1-246,0 6 0,1 1 0,1 0 0,2-1 0,0-4 0,1 0 0,2-1 0,1-2-82,1 17 0,3-3 0,2-5 0,0-19 0,1-3 0,4-8-7,9 2 0,6-11 335,31 4 0,-1-42 0,1-48 0,-5-38 491,-25 5 1,-5-11-408,-8 13 1,-3-4 0,-2-4-66,1-13 1,-3-4 0,-1-4-20,-2 12 0,-3-3 0,0-1 0,0-2-246,-2-7 0,1-1 0,-2-3 0,1-1 49,-1 13 0,0-2 1,0-1-1,0-1 0,0 0 0,-1-2 0,1 0 1,-1-1-1,0 1 0,0 1 114,-1 5 0,0 2 0,0 0 0,0 1 0,0 3 83,-1-12 0,0 1 0,-1 4 0,-1 5-322,-3-4 0,-1 5 1,-3 6 321,-3-5 0,-4 9 983,-21-13-695,5 43 695,2 29 0,13 19-14,-13 58-969,17-5 0,2 11 327,-1 1 1,0 6 0,2 4-83,2-9 1,2 4 0,1 1 0,0 1-492,-1 6 0,0 0 0,0 2 0,2-1 0,2 2 0,1 0 0,1 0 0,0-1 168,0-3 0,0 0 0,1-2 0,1-2-250,1 11 0,1-3 0,3-3 80,3 21 0,4-10 220,0-28 1,4-11 27,20-1 983,-2-28 0,1-39-183,5-42-800,-18 3 0,-2-9 491,6-24 1,-2-8-196,-11 17 0,-2-4 1,-1-3-625,4-8 0,1-4 0,-4-2 97,-5 18 1,-2-3 0,-2-1 0,2 0 230,1-4 0,1 0 0,0-1 0,-2 1 0,-1 2 0,-2 1 0,-1 0 0,2 2 0,0 4 0,0 0 0,0 1 0,0 4-328,-1-8 0,-1 4 0,-2 3 136,-7-19 0,-3 7 99,0 24 0,-6 8 93,-29-10 983,-1 27-14,0 28 14,0 4 0,0 31 0,1 37-492,22-12 1,3 8-692,1 24 0,4 7 200,4-20 0,0 2 0,4 2-328,2 10 0,4 3 0,-1 2 0,0 9 0,0 2 0,2-1 0,5-5 0,2-1 0,3-1 0,3-1 0,2-1 0,4-4 0,2-15 0,2-3 0,3-6-151,12 12 1,5-10 478,-1-16 0,3-11 983,28-8-155,2-16-828,-8-44 0,-1-28 491,-37 7 1,-6-9-1,-1-18 1,-5-7-537,-3-10 1,-3-5 44,-5 22 0,-1-2 0,-2-2-328,0-6 0,-1-2 0,-2-2 82,-2 14 0,-2-3 0,-1 0 0,0 0 0,-2-2 0,-1 0 0,-1-1 0,-1 0 0,-2-2 0,-3 0 0,0-1 0,1 4 0,1 6 0,0 2 0,0 1 0,-1 4-82,-4-7 0,0 3 0,0 6 317,-5-9 0,-1 12 994,-13 0-250,6 43 250,6 19 0,12 4 0,-7 34 0,8 36-492,8-8 1,3 8-1,-1 16 1,1 5-1,3 6 1,2 3-820,-1-28 0,1 2 0,2-2 0,4-4 0,3 0 0,0-1 188,7 32 0,3-3-352,8-12 0,3-7 399,-3-14 1,2-7 92,25 12 0,-11-37 983,-15-26-86,-15-18 86,-9-17 0,-10-33-376,-13-30-851,3 32 1,-5-5 243,-7-14 0,-4-4-328,7 22 0,-1-1 0,0 0 0,-1-3 0,0 0 0,-1 1 66,-14-26 1,0 5-166,6 10 1,0 7 426,5 19 0,2 5 0,-7-16 0,12 32 983,31 24-316,21 23-667,31 22 0,-18-8 0,3 5 491,4 7 1,1 4-412,9 5 1,2 2-566,0 4 0,2 1 485,7-1 0,1-1 0,-2-5 0,0-3 0,-3-9 0,0-3-291,-7-3 0,-1-4 291,35 0 0,-24-8 0,-35-23 983,-25-27-622,-50-23-361,6 12 0,-5-3 145,-14-12 0,-6 0-145,-9-2 0,-3 0-492,-3-6 0,-2 1 205,1 5 0,0 1 287,-1 2 0,3 2-341,15 11 1,3 4 340,6 6 0,4 5 0,1-5 0,22 20 0,81 65 0,9 11-131,-8 0 0,2 5 131,-7-8 0,0 1 0,7 11 0,2 2-75,-3-4 0,1 0 75,-18-22 0,1-1 0,0-2 0,20 19 0,-2-3-57,-11-7 1,-2-5 56,-2-14 0,-3-3 0,11 20 0,-22-35 983,-27-12-177,-30-36-806,-30-19 0,13 6 0,-2-7 248,-8-13 1,-1-5-249,-4-6 0,-1-4-328,16 18 0,-1-2 0,0 1 104,0 1 1,1 1 0,0 2 223,-17-18 0,2 4-257,9 12 1,2 6 256,-18-17 0,33 37 0,12 20 983,31 39-241,25 30-742,-13-16 0,2 3 491,13 9 1,2 2-353,1 5 1,2 3-140,3 1 0,2 1-492,5 4 0,2-1 264,3-1 0,1-2 228,-3-7 0,-1-5-417,-1-4 1,0-5 416,-9-10 0,-2-5 0,20 1 0,-22-11 983,-20-21-670,-17-21 670,-28-24 0,-19-38-912,4 26 0,-4-3-563,-5-12 0,-2-3 363,12 21 0,-1-2 0,-1-1-199,-2-4 0,-1-2 0,-1 2 0,-1 1 0,-2 0 0,1 2 65,-18-23 1,0 5-111,10 14 1,1 7 372,9 15 0,3 7 0,-2-1 0,14 26 983,22 31-10,23 17-973,12 32 0,-4-28 0,2 1 491,6 10 1,1 2-180,3-2 1,2-1-313,1 5 0,1-2 0,6-2 0,1-2 0,-3-3 0,2-2 0,3 2 0,0-3 0,-4-11 0,-1-2 461,-6 1 1,-1-4-462,24 1 0,-19-9 0,-32-23 0,-28-27 0,-29-23 0,10 10 0,-3-4-169,-3-6 1,-1-3 168,-7-9 0,0-2 0,0 0 0,-1-1 0,1-1 0,1 0 0,3 6 0,2 3 0,7 10 0,3 5 0,-12-12 0,31 49 0,34 40 0,24 35 0,-15-23 0,2 2-492,6 7 0,3 1 261,1 7 0,1 4-261,6 15 0,2 2 395,-14-25 0,2 1 1,-1 2-232,4 8 0,-1 2 0,2 2 0,3 1 0,1 1 0,0-1 0,-3-2 0,0-2 0,0 0 0,-1-2 0,0-2 0,-1-2-72,14 19 0,-2-4 508,-10-13 0,-2-4-108,-4-13 0,-2-4 983,9 20-65,-23-45-918,-61-85 0,17 21 0,-2-5 491,-22-27 1,0-6-206,13 3 1,3 0-287,-6-1 0,2-2 0,6-6 0,3 0 0,-2 5 0,3 1 0,4 7 0,3 4 491,4 16 1,3 6 491,-3-15 0,9 44-503,18 106-480,1-42 0,2 4-328,-1 13 0,1 7 0,2 1 0,3-3 0,2 1 0,2 0 110,2 7 1,2 2 0,1 0-111,2 6 0,1 1 0,1-1 60,3-3 0,3 0 1,0-3 267,-1-6 0,0-2 0,1-3-328,-1-7 0,0-1 0,0-5 137,13 10 1,-1-7 142,-8-14 1,-2-6 47,18 10 983,-26-28 0,-19-37-860,-22-35-123,-5 7 0,-4-6 491,-6-23 1,-4-5-258,-4-10 1,-2-4-563,7 17 0,-2-4 0,1-1 10,-1-7 0,0-1 0,0-1 318,5 18 0,1 0 0,0 0 0,0 0 0,-9-22 0,1 1 0,0 3 0,3 10 0,2 2 0,-3 5-357,-10-12 1,-2 9 356,9 18 0,-2 9 0,-20-3 0,23 29 983,11 41-249,15 42-734,10-6 0,5 7 491,5 16 1,3 5-251,-1-18 0,2 3 0,2 0-569,4 6 0,1 2 0,2 0 0,2 7 0,2 0 0,1 1 268,3 2 0,2-1 0,2 0 60,3 3 0,2-1 0,0-2 0,-1-8 0,0-2 0,0-3 0,-1-5 0,0-1 0,-1-4-409,10 12 0,-3-8 409,-9-17 0,-4-5 0,12 15 0,-21-38 983,-18-19-133,-19-37-850,-24-32 0,7 15 0,-4-5 491,-7-10 1,-4-4-289,-2-8 1,-2-4-532,12 24 0,-1 0 0,0-2 57,-1-4 1,0 0-1,0 0 271,0 2 0,-1 1 0,0 0-328,2 3 0,0 0 0,0 3 68,-11-11 1,1 5 159,7 13 1,1 5 99,-22-11 983,28 32-368,16 34 368,28 35 0,25 40-576,-9-26 0,4 5-658,6 13 0,3 4 251,-9-22 0,2 1 0,0 2-328,4 7 0,0 2 0,3 0 0,4 1 0,2-1 0,1 1 32,2 0 1,0 0 0,2-2 295,0-4 0,2-1 0,-1-2-328,-2-5 0,0-1 0,-1-4-16,15 10 1,-1-5 26,-5-7 0,-3-5 317,-14-13 0,-3-5 983,23 8-228,-26-17 228,-41-18 0,-28-23 0,-37-21-962,26 13 0,-1-3 470,-5-4 1,-1-2-431,-4-6 1,-1 1-62,2 2 0,0 0 0,-2-7 0,1-1 0,3 8 0,2 2 0,9 3 0,4 2 928,-18-22-928,24 32 0,24 9 0,32 52 0,11 17 0,-3-6 0,2 5-492,-1 8 0,1 4 161,6 9 0,2 2-161,7 9 0,2 1 302,-15-24 1,0 1 0,1-1 189,5 0 0,1-1 0,0-1 0,-2-4 0,1-1 0,-1-3-492,22 18 0,0-5 328,-8-9 1,1-6-28,-7-11 1,-1-4 190,28 19 983,-17-23-622,-36-18 622,-26-21 0,-44-33-413,-22-22-570,19 16 0,-2-3-302,-5-10 1,0-3 301,-2-11 0,-1-5-328,13 18 0,1-3 0,-1 1 0,3-2 0,0 1 0,0 0 160,0 2 1,0 1-1,0 3-324,-13-19 0,1 7 455,8 15 0,2 8 37,-21-15 0,21 21 983,23 24-185,16 9 185,53 49 0,2 11-492,-5-4 1,3 5-494,-7 1 0,0 2 2,7 4 0,2 2-492,3 10 0,1 1 0,9 2 0,3 1 392,-20-20 1,0 0 0,1-1 99,0-5 0,2-2 0,0 0 0,23 19 0,0-5-492,-6-10 0,-2-7 487,-12-14 0,-2-3 5,31 11 0,-34-28 983,-44-13-680,-27-24-303,-50-22 0,27 13 0,-1-4 334,-6-7 0,-2-2-334,-10-4 0,-1-4-492,2-9 0,-1-2 411,17 22 1,-1 0-1,1-2 81,0-5 0,1-2 0,0 1 0,1 6 0,0 1 0,0 0 0,-18-22 0,2 4-374,9 15 1,3 5 373,7 7 0,3 5 0,-18-6 0,27 13 983,14 30-512,65 38-471,-2 14 0,0-9 0,4 3 491,-4-5 1,0 1-411,2 7 0,2 2-81,7 2 0,2 1-492,6 6 0,2 1 270,5 2 1,3 0 221,-22-21 0,1-1 0,1-1 0,-2-1 0,1-1 0,0-1 0,25 17 0,-2-2-492,-7-11 0,-2-4 432,-10-4 0,-3-5 60,36 4 0,-40-17 983,-14-13-846,-45-10 846,-22-17 0,-34-14-816,17 6 0,-3-3-107,-3-1 1,-3-1-61,-7-2 0,-1 0 0,-2-4 0,1 1 0,3 8 0,0 2 0,1-4 0,1 2 0,9 6 0,3 3 0,-21-4 0,52 5 0,92 61 0,-28-24 0,5 2-492,29 18 0,4 4 159,-14-7 0,1 0-159,11 5 0,3 0 164,-25-11 0,1 0 0,0 0 274,2 1 0,0-1 0,1-1 54,2-2 0,0-2 0,-1 0 0,26 11 0,-3-2-92,-9-6 1,-3-3 91,-10-6 0,-3 0-2,-11 0 0,-4-3 2,21-6 983,-27 3-533,-38-9 533,-73-26 0,-6-6-816,10 4 1,-4-3-84,11-2 1,1-1-85,-4 4 0,-2-1 0,-6-7 0,0 0 0,2 7 0,-1 2 0,-2-4 0,1 3 0,8 8 0,2 4 5,-35-11-5,34 20 0,36 17 0,41 22 0,27 28 0,-6-21 0,5 1-492,8 7 0,3 2 219,7 2 0,4 0-219,10 2 0,3 1 416,-23-16 1,1 0 0,1-1 75,4 0 0,0 0 0,1-2 0,0-1 0,1-1 0,0-1 0,-3 0 0,-1-1 0,0-1-492,20 5 0,-3-1 389,-5 0 0,-4-2 19,-14-9 0,-4-2 84,28 10 983,-35-10-658,-55-14 658,-30-9 0,-41-20-775,28 1 1,-1-3-166,-1-3 0,-1-3-43,-7-7 0,-1-3 0,2 0 0,1 1 0,1 1 0,2-1 0,6-1 0,4 3 210,-33-12-210,39 13 0,34 24 0,70 49 0,7 5 0,-11-2 0,2 5-492,-9-2 0,-1 0 348,7 5 0,2 2 144,4 5 0,0 1-365,5 4 0,1 1 365,1-2 0,0 0 0,-3-2 0,-2-3-453,-1-4 0,-2-4 453,-12-7 0,-2-4 0,27 16 0,-30-25 983,-50-24-811,-29-29-172,-44-21 0,30 14 0,-1-6 120,-6-7 1,1-4-121,-6-4 0,1-4 0,2-4 0,0-2 0,-2 0 0,2 2 0,12 9 0,3 2 459,1 9 1,4 4-460,-5-13 0,33 29 0,27 12 0,29 18 0,13 9 0,11 11 0,13 18 406,-38-19 1,1 2-407,8 10 0,0 4 0,3 3 0,1 3-492,6 5 0,1 2 172,-2 3 0,-1 0 320,1-6 0,-2-2-209,-11-5 1,-4-2 208,28 17 0,-34-28 0,-38-30 983,-31-30-980,-34-28-3,25 17 0,-2-2 185,-7-5 1,0-2-186,1-8 0,0 0 0,-4 5 0,0 0 0,4-3 0,0 2 0,1 12 0,0 4 449,-20-30-449,1 29 0,38 16 0,9 13 0,45 36 0,15-1 0,22 35 0,12-10 501,-1 13-501,-28-31 0,2 0 0,2 5 0,1-1 0,2-3 0,1-1 0,-6 0 0,0-1 0,38 13 0,-27-15 0,-39-19 0,-76-54 0,-23 1 0,11 0 0,-4-2-492,14 14 0,0 1 275,-7-6 0,-2 0 217,0 2 0,0 0 0,1 3 0,1 1 0,0-1 0,2 0 235,10 8 1,1 2-236,-32-14 0,24 11 0,21 10 0,27 9 0,43 9 983,12 11-512,33 15-471,0 9-267,7 1 267,-38-16 0,1 0 0,6-4 0,0 0 0,-3 2 0,0-1 0,5-5 0,1-2 0,-6 1 0,-2-1 0,37 1 0,-22-5 0,-30-6 0,-40-8 0,-29-11 0,-38-9 0,29 5 0,-3-1-159,-5-2 1,-1-1 158,-6-2 0,-2 1 0,1 2 0,-1 0 0,-4-2 0,0 0 0,2 3 0,2 2 0,6 1 0,2 1 0,-34-11 0,31 13 0,36 5 0,31 6 0,26 4 0,27 13 983,2-1-981,12 20-2,1-6 0,5 8-781,9 4 781,-43-17 0,0 2 0,-2 6 0,0 1 0,6-1 0,-1 2 0,-4 4 0,-1 1 0,2-2 0,-1 1 0,-3 4 0,-2 1 0,-3 0 0,-2 2 0,-1-3 0,-1 1 0,-4 3 0,0 1 0,0-1 0,-1 2 0,-3-1 0,-2 1 0,-1 2 0,-1 2 0,0 0 0,-1 0 0,-4 0 0,-2 0 0,0 2 0,0 0 0,-2-2 0,-2 0 0,8 40 0,-2-11 0,-1-15 0,-7-19 0,3-15 0,-8-41 0,-2-37 0,-5 0 0,-2-5-492,-5-15 0,-3-5 488,-2-8 1,-4-2-489,-4-9 0,-2 0 0,-1 10 0,-1 1 474,1 3 1,-1 4-99,1 18 0,-1 6 116,-19-18 0,5 27 0,9 33 983,15 9-405,7 22 405,12 27 0,14 43-886,-4-28 1,3 5-590,10 14 0,3 5 164,-8-20 0,1 2 0,2 1 0,2 2 0,3-1 0,0 1 0,2 2 0,1 1 0,0-3 0,-1-5 0,1-2 0,1-3-164,14 14 0,1-6 360,-9-14 1,-1-9 131,29 1 0,-28-26 983,-12-19 0,-18-21 0,-6-22 0,-30-35-492,7 24 1,-3-3-693,-13-13 0,-4-3 201,-4-9 0,-2-2-492,1-5 0,-1-2 0,-1 3 0,0 1 408,4 8 1,1 4-47,5 16 0,2 6 130,-14-19 0,15 36 0,22 40 0,15 39 0,11-1 0,4 7-33,5 16 0,3 5 33,10 12 0,3 4-149,-12-26 1,1 2-1,2-1 149,0-2 0,2 0 0,2-1 0,0 0 0,3-1 0,0-4-392,15 14 0,3-8 392,-5-13 0,1-8 0,-5-15 0,-2-6 0,15-3 983,-17-18-345,-29-23 345,-10-30 0,-21-27-629,0 24 0,-5-4-760,-10-9 1,-6-3 405,-6-10 0,-5-3-328,12 18 0,-2-1 0,-1-1 0,-1 1 0,0 0 0,0 0 0,1 2 0,1-1 0,-2 4-164,-17-17 0,1 8 454,19 22 1,0 7 37,-23-8 0,31 37 983,16 23-289,14 20-694,23 47 0,-2-23 0,3 3 491,7 16 1,3 4-361,6 8 1,2 2-460,-12-26 0,1 1 0,0-1 239,15 26 0,2-3 89,3-1 0,0-4-436,-2-14 0,0-6 436,-11-13 0,0-5 0,28 12 0,-36-34 983,-7-13-195,-17-23 195,-15-12 0,-16-33-563,-28-21-577,23 34 1,-1-3 156,-7-6 0,-1-3 0,2-3 0,0-2 0,-2-4 0,0 0 0,2 5 0,1 3 0,3 4 0,2 6 0,-14-12 0,17 24 0,18 35 0,6 16 0,17 24 0,3 16 0,13 22 0,1 12 0,-1-4 0,-4 1 0,-10-12 0,0-2 0,-10-2 0,-8-3 0,-5-3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24.927"/>
    </inkml:context>
    <inkml:brush xml:id="br0">
      <inkml:brushProperty name="width" value="0.35" units="cm"/>
      <inkml:brushProperty name="height" value="0.35" units="cm"/>
      <inkml:brushProperty name="color" value="#B5C9DC"/>
    </inkml:brush>
  </inkml:definitions>
  <inkml:trace contextRef="#ctx0" brushRef="#br0">1248 226 24575,'-30'52'0,"0"1"0,10 4 0,10 4 0,21 15 0,10 3-492,4 3 0,3 0 0,-3 2 0,0-1 0,2-10 0,-1-4 668,-8-17 1,0-6-177,14 16 617,-16-38-617,-7-20 0,-4-35 0,-23-3 0,-8-45 0,-23-5-127,18 21 0,0-5 127,-6-12 0,0-5-328,11 23 0,-1-2 0,1 1 0,-1 0 0,-1 0 0,0 1 138,-13-23 1,0 6 53,8 23 0,0 6 136,-25-16 0,29 39 0,15 26 983,10 28-51,21 37-932,-5-10 0,2 5 301,11 15 0,3 4-301,1 6 0,2 4-328,-7-22 0,2 2 0,1 1 0,0 3 0,1 1 0,0 2 0,4 7 0,0 1 0,2 1 0,1 4 0,1 1 0,0-1 0,0 0 0,0-1 0,1-2 107,-1-7 0,2-3 0,-1-1-107,-4-7 0,0-2 0,0-4 174,13 11 0,0-7 645,-11-13 1,-1-6-383,20 11 874,-21-33 0,-13-15 0,-11-13 0,-4-19 0,-27-26 0,-14-39-492,1 28 1,-7-2-873,-1-5 0,-4-1 381,-7-3 0,-3 1 0,1 7 0,-1 4-366,3 11 0,-1 6 366,9 10 0,-1 6 0,-30 4 0,27 48 0,12 42 0,26-5 0,5 10-492,1 22 0,2 7 164,2-19 0,1 5 0,0 3 82,0-15 0,1 2 0,0 2 0,1-1 0,0 4 0,1 1 0,0 0 0,2 1 0,0 5 0,2 2 0,0-1 0,1 0 150,1-3 0,0 1 0,2-2 0,0 1 96,2-1 0,2-1 0,0 0 0,-1-1 0,0-3 0,-1 1 0,0-2 0,1-1-328,6 20 0,0-2 0,1-3 103,-4-13 0,1-3 1,-1-3-169,8 24 0,1-7 393,-3-23 0,0-9 983,12 10 0,-4-31 0,-7-36 0,-7-17 0,2-29 0,-7-54-492,-6 27 1,0-7-291,-1-20 0,-4-7-201,-4 25 0,-2-2 0,-1-1 0,-1-1 0,0-1 0,-2 0 0,-4-2 0,-3-1 0,-1 3 0,0 8 0,-1 3 0,-3 4-273,-8-12 0,-4 10 273,4 22 0,-4 10 0,-37 8 0,10 65 0,20-7 0,2 9-492,2 25 0,3 11 60,-6 15 0,2 6 199,12-19 1,2 4-1,2 2 233,0 8 0,2 2 0,2 2 0,1 3 0,2 1 0,3 0 0,2 3 0,2-1 0,2 1 0,1-5 0,1 0 0,4-3 0,4-9 0,3-2 0,4-3-328,1-6 0,3-1 0,7-6 229,19 18 1,11-9 98,6-13 0,7-10 0,12-7 0,6-11 0,-1-12 0,4-7 0,6-2 0,1-7 0,0-12 0,0-7 0,-6-5 0,-2-7 0,-3-7 0,-4-9 0,-6-6 0,-7-6-381,-10 1 0,-6-2 381,-9 4 0,-7-2 491,-11 2 1,-6 1-118,-2-29-374,-49 2 0,2 41 0,-9 4 491,-22-3 1,-9 6-156,-13 0 1,-5 4-527,21 8 0,-2 2 0,0 3 190,2 3 0,-1 3 0,-1 1 0,-5-1 0,-1 1 0,1 3 0,5 1 0,2 3 0,0 1-213,-28 5 1,4 2 212,13 2 0,6 2 85,18 3 1,7 1-86,-4 11 983,32-1-400,67-3-583,26 13 0,-7-13 0,8-1 51,10 4 1,7-1-52,-18-6 0,4-2 0,2 0-328,11 0 0,4-1 0,1-2 82,-17-4 0,1 0 0,1-1 0,2-1 0,5-1 0,3-2 0,0 0 0,1 0 0,3 0 0,1-1 0,0-1 0,-1 0 0,-1-3 0,-1 0 0,0-2 0,1 1 17,-1 0 0,0 1 1,0-1-1,-2-1-17,-5 1 0,-2-1 0,-1 0 0,-2-1-82,16 0 0,-3-2 0,-3-1 503,-10-2 0,-3 0 0,-5-2-175,4-1 0,-10-3 983,7-12 0,-45 10 0,-69 0-492,-2 2 1,-8 0-1,-34-2 1,-12 2-266,14 2 0,-6 0 0,-2 0-226,14 3 0,-3 0 0,-1 0 0,-2 0-246,-6 1 0,-1 1 0,-2 0 0,-1 1 49,14 0 0,-1 1 1,-1 0-1,-1 0 0,1 0 0,1 1 0,1 0 1,-1 0-1,0 1 0,0 0 126,-2 0 0,0 1 1,-1 0-1,2 1 1,0-1 70,-15 0 0,0 0 0,2 0 0,2 0-246,11-1 0,2 1 0,1 0 0,2 1-82,-17 2 0,2 2 0,7 0 61,-11 0 0,12 2 267,26 0 0,9 1 983,-4 5 0,50-8 0,39 14 0,44 1-492,-9-3 1,10 0-165,-13-6 1,4-2 0,3 1-1,16 3 1,4 0 0,4-1-574,-17-3 0,3-2 0,1 0 0,2 1 0,6-1 0,2 1 0,2-1 0,0 0 49,-12-2 0,1 0 1,0 0-1,2 0 0,0-1 0,4-1 0,2 0 1,0 0-1,0 0 0,0 0 0,2 1 0,-1 0 1,0 0-1,1-1 0,1 0 0,2-1 0,1 0 1,1-1-1,-1 0 0,-1 0 0,-3 1 0,-2 0 1,1 0-1,-2-1 0,0 1 0,-4-2 0,-1 0 1,-1 0-1,0 0 0,-1 0-49,14 0 0,0 0 0,-2 0 0,-3 0 0,-9 0 0,-1 0 0,-3 0 0,-3 0 385,11-1 0,-4 0 0,-5-2-139,17-3 0,-12-2 983,11-4 0,-56-6 0,-45-1 0,-52 3-492,1 0 1,-11 0-165,5 4 1,-5 0 0,-4 1-1,-16-4 1,-5 0 0,-1 0-279,18 4 1,-1 0 0,0 0 0,-2 0-50,-3-1 0,-2-1 0,0 1 0,0 1 0,-1 2 0,0 2 0,0-1 0,0 1 0,3-2 0,0 0 0,0 1 0,1 1-246,2 3 0,0 1 0,2 2 0,1-2-82,-14 0 0,3 0 0,3 1-164,-20 1 0,8 2 433,21-2 0,11 2 1042,6 3 0,58 6-914,71 5-69,-13-3 0,7 0 491,24-3 1,8-2-409,-22 0 0,3-1 0,3 0-388,11-3 1,2-2-1,3 0 305,-17 0 0,3 1 0,1-1 0,0-1-246,1 1 0,0-1 0,1-1 0,1 1 0,6 0 0,2 0 0,0 0 0,-2 0 90,-5 0 1,-1 1 0,-1-1-1,0-1 156,-3 0 0,-1 0 0,0 0 0,-1 0-246,-6 1 0,-1-1 0,-1 1 0,-2 0 0,13-1 1,-2-1-1,-2 1 441,-9 0 1,-1 2 0,-4-1-196,15-3 0,-10 1 983,17 1 0,-40-8 0,-50 8 0,-37-7 0,-45 2-492,17 2 1,-8-1-1,-19-1 1,-7 2-385,23 0 1,-2 1 0,-2 0-436,0 1 0,-1 0 0,-1 1 162,-4-1 0,-2 0 0,1 1 166,3 1 0,1 0 0,1 0-328,6 0 0,1 0 0,2 0 10,-25 2 0,7 1 258,21-2 0,9 3 60,-5 10 983,32-3 0,34 3 0,30-4 0,30 13-492,-8-10 1,9 0-454,20 6 1,7 1-39,-22-8 0,3-1 0,3 0-328,12 1 0,5 0 0,0-2 0,4-2 0,0-1 0,2-1 0,4-1 0,1 0 0,-1-1 201,-2-2 1,0-1-1,-3 0 127,-9-1 0,-3 0 0,-1 0-328,-8 0 0,-1 0 0,-5 0 205,11-2 0,-8 0 123,23-4 0,-47-4 983,-33 1-32,-21 3 32,-38-7 0,-43-2-492,17 7 1,-7 0-750,15 1 0,-4 1 0,-1 0 258,-10 3 0,-3 2 0,-1 0 0,-4-1 0,-2 0 0,-1 2-328,-2 1 0,-1 2 0,0 1 0,1 3 0,0 1 0,3 1 0,7 0 0,3 1 0,2 3 0,7 2 0,1 2 0,4-2 65,-12 1 1,8 0 262,-11 12 0,48-18 983,70-6 0,46-4-762,-19-1 0,6-2 270,17-3 1,5-2-476,-21-1 1,2-1 0,0-1-345,6 0 0,0-1 0,1 0 217,3-4 1,1 0 0,0 0 110,0 0 0,0 0 0,-1-1 0,-8 1 0,-2-1 0,-1 0-492,25-7 0,-6-1 466,-23 6 1,-7-1 25,7-9 0,-33 10 983,-45 0 0,-42 4-917,6 1 1,-8 0 154,-28-2 0,-9 1-221,19 3 0,-5 0 0,-2 2-328,-13 0 0,-4 2 0,-2 1 82,14 2 0,-1 0 0,-3 2 0,1 2 0,-5 1 0,0 3 0,-1 1 0,0 2 0,-4 2 0,-1 2 0,0 2 0,1 1 0,1 1 0,0 1 0,1 1 0,3 1 0,9 0 0,2 2 0,1 0 0,2 0-82,-17 2 0,3 1 0,5-3-61,-7 3 0,10-3 389,27-6 0,10-3 983,9-1 0,82-9-609,7 0 0,9 0-374,1 0 0,6-2 0,3 0 310,12-4 1,5-1 0,2-3-311,-13 1 0,1-2 0,2 0 0,2-2-246,6-3 0,2-1 0,1-1 0,0-1 155,2 0 0,0-1 0,1 0 1,1 0 90,2-1 0,1 1 0,0-1 0,-1 1 0,-4 0 0,0 0 0,-2 1 0,-2 0-246,-8 1 0,-2 1 0,-2-1 0,-2 1 20,13-4 1,-3-1 0,-6 2 57,12 0 0,-12 0 168,6-8 983,-42 14 0,-64 4-418,-50 0-565,5 3 0,-10 0 327,6 3 1,-6 1 0,-3-1-210,-15 1 0,-5-1 0,-2 2-364,15 0 0,-3 0 0,-1 1 0,-1 1 130,-2 3 1,0 1 0,-1 1 0,-1 1 115,15-1 0,-1 1 0,0 1 0,0 1 0,1 0 0,-19 4 0,0 1 0,1 2 0,2 1 0,7 1 0,1 1 0,0 1 0,2-1-246,3-1 0,1-1 0,1 0 0,4 0-5,-7 5 1,3 1-1,4-2 7,-20 4 1,9-3 243,30-6 0,9-1 983,-2 4 0,64-12-694,49-2-289,-3-3 0,9-2 491,26 0 1,7-2-229,-17-4 1,3-3-1,2 0-568,7-2 0,3-2 0,2-1 305,-19 0 0,1 0 0,2-2 0,0 0-246,4-4 0,1 0 0,1-1 0,-1 0 0,-2 2 0,0 0 0,0 0 0,0-1 17,2-2 1,1 0-1,-1-1 1,-2 1-18,-8 2 0,-2 0 0,-1 1 0,-3 0 19,11-2 1,-4 0 0,-4 1 717,13-4 1,-11 1-179,2-8 670,-50 16 0,-44 7-102,-52 0-881,6 8 0,-9 1 327,0-1 1,-6-1 0,-3 1-217,-18-1 0,-6 1 1,-2 4-358,17 2 0,-3 4 0,-2 1 0,-2 0 75,13-1 1,-3 0-1,0 1 1,-1 1-1,0 2-26,-3 4 0,-1 3 1,-1 2-1,1 0 0,0-1 0,2 0 0,-1 1 1,1 0-1,1 0 0,0 1 0,3 0 0,0 0 1,0 1-1,2 0 0,1-1-49,-11 3 0,1 0 0,2-1 0,3 1-82,-9 4 0,3 0 0,5-2 623,15-7 0,2-2 0,8 0-295,3 4 0,12-3 983,17-5 0,84-7-492,1-6 1,10-4-165,-2-2 1,5-4 0,4-1-1,14-4 1,5-2 0,0-2-492,-16 2 1,0-2 0,1-2 0,2 0 163,6-3 0,1-1 0,1 0 0,0-1 0,0-1 0,0-1 0,0 1 0,0-1 0,0 0 0,0 1 0,-1-1 0,-1-1 0,-3-1 0,-2 0 0,0-1 0,-3 2-318,18-5 0,-2 0 0,-6 2 318,-20 4 0,-5 1 0,-4 2 0,3-2 0,-10 2 0,-7-1 983,-58 10 0,-43 9-742,-4 2 0,-11 2 86,6-1 1,-6 2 0,-4 2-298,-19 4 1,-6 5-1,-4 2-276,13-1 0,-2 2 0,-2 1 0,-1 4 49,14-2 0,-1 3 1,-1 1-1,-1 1 0,0 2 0,-6 2 0,-1 1 1,-1 2-1,0 1 0,-1-1 0,0 0 0,-2 0 1,1 1-1,0 0 0,2 0 0,2 0 0,2 1 1,0 0-1,1-1 0,0 0 0,5-3 0,-1 0 1,2-1-1,1 0 0,2 0-49,-8 4 0,1 0 0,3-1 0,3-2-82,-7 0 0,4-2 0,6-1 819,-19 8 1,23-3-204,48-9-288,103-28 0,-17-6 0,12-4 0,3-3 156,-6 0 0,2-2 1,3-2-1,2-1-156,12-5 0,2-2 0,2-1 0,1 0-52,-15 5 1,1 0 0,0-1 0,2 1 0,0-1 51,6-2 0,1 0 0,1-1 0,0 1 0,0 0 0,0 0 0,0 1 0,1-1 0,-1 1 0,0 0 0,-4 1 0,-1 0 0,0 0 0,0 1 0,-1 0-108,-3 3 1,0 0 0,-1 0 0,-1 2 0,-4 0 107,6-2 0,-3 1 0,-3 1 0,-3 1-159,4 0 0,-4 2 1,-7 1 158,4 0 0,-16 2 983,-29 4 0,-93 10-633,-4 3 1,-12 2-24,7 0 1,-6 2 0,-5 1-219,9 3 0,-4 2 0,-1 1 0,-2 1-338,-9 2 0,-1 1 0,-2 2 0,-1 2 229,17-1 0,-1 2 0,-1 1 0,0 0 0,0 1-197,-5 2 0,0-1 1,-1 2-1,0 0 0,0 1 0,1 0 0,-1 1 1,1 1-1,0 0 0,2 0 10,5-2 1,1 1 0,0 0 0,2 0 0,0 0-11,2-1 0,0 1 1,0-1-1,3 0 0,3 0-17,-23 9 1,4-1 0,4-2 540,11-3 1,2-2 0,7-2-270,1 2 0,10-3 925,-2 1 0,85-15 0,72-9-948,-8-6 0,12-6 292,-17-1 1,4-3 0,4-2-282,-11 1 1,2-2-1,2 0 1,1-2-244,-13 2 0,2-1 1,0-1-1,1-1 0,2 1 134,6-3 1,2 0-1,1 0 1,0 0-1,0-1-134,1 1 0,-1-1 1,1 1-1,0-1 0,0 0 0,3-1 0,0-1 1,0 0-1,0 1 0,-1 0 70,-4 1 0,-1 0 0,0 0 0,-2 1 0,-2 0-119,10-3 0,-3 1 0,-2 1 0,-3 0 102,13-4 1,-5 2-1,-8 1 635,0-2 1,-12 1 228,6-6 263,-62 14 0,-70 5-492,4 4 1,-10 1-165,-7 3 1,-8 3 0,-4 0-83,4-1 1,-3 0 0,-4 0 0,-1 3-492,-11 1 0,-3 2 0,-3 2 0,-2 3 132,9 1 1,-2 3 0,-1 1 0,-2 2 0,0 0-51,12 0 0,-1 1 0,-1 1 0,0 2 0,0 0 0,0 2 0,-4 3 0,1 2 0,-1 1 0,0 1 0,-1 1 0,1 0 0,-4 2 0,0 0 0,0 1 0,0 0 0,0 1 0,1 0 0,4 0 0,0 0 0,0 1 0,2 1 0,-1-1 0,2-1 0,3-1 0,1-1 0,1 1 0,0-1 0,1 1 0,2-1-33,-9 5 0,1 1 1,2-1-1,2 0 0,2-2 236,-7 2 1,1-2-1,4 0 1,5-1-40,-5 4 0,5-1 0,7-3 491,-10 1 1,18-3 491,28-2-512,102-19-471,11-10 0,15-7 281,-7-4 1,6-6-1,5-2-281,-11 2 0,4-3 0,2-1 0,2-2 0,-10 0 0,3-2 0,0-1 0,1-1 0,1-1 0,2-1 0,1-1 0,0-1 0,1 1 0,2-1-164,-13 5 0,2 1 0,0-1 0,1 0 0,-1 0 0,1 0 99,-1-1 0,0-1 0,0 1 0,0-1 0,0 0 0,0 1-99,-2 2 0,0-1 0,-1 1 0,1 0 0,-2 0 0,1-1-33,12-4 0,0-1 1,-1 1-1,-1 0 0,-3 1 164,-9 4 0,0 1 0,-3 0 1,-1 1-1,-2 1 33,5-2 0,-3 1 0,-2 1 0,-4 1 327,3-2 1,-5 1 0,-7 4 163,-4 6 1,-11 0 491,-5-9 0,-75 17-492,-10 2 1,-10 1-294,-35-2 1,-12 3 106,10 6 0,-6 2 0,-5 3-305,13 0 0,-4 1 0,-1 2 0,-2 2-197,12-1 0,0 2 1,-2 1-1,0 1 0,-2 1 128,9 0 1,-1 1-1,-1 1 1,0 0-1,-1 2 1,0-1-96,-3 2 0,-1 0 0,0 1 0,-1 1 0,1 0 0,0 1 0,-2 0 0,0 1 0,1 1 0,-1 0 0,0 1 0,1-1 0,0 1 0,1 1 0,-1 0 0,1 0 0,0 1 0,2-1 0,3-2 0,1 1 0,0-1 0,2 1 0,0-1 0,3 0-33,-7 4 0,1 0 1,3 0-1,0-1 0,3-1 295,-11 3 0,3 0 0,2-1 0,5-2-98,-4 3 0,6-1 0,5-2 491,-2 0 1,12-4 491,14 2-472,111-21-511,4-11 0,15-7 279,-1-4 0,10-5 0,3-3-279,-12 2 0,4-2 0,2-1 0,2-3 0,-9 0 0,1-1 0,1-2 0,2-1 0,0 0 0,-7 3 0,1 0 0,1-1 0,1 0 0,-1 0 0,0 0-164,0 0 0,0-1 0,0 0 0,1 0 0,-1 0 0,2 1 77,3-2 0,1 0 1,1-1-1,0 1 1,-1 0-1,0 1-77,-4 0 0,-1 0 0,0 0 0,0 0 0,-2 1 0,0 0-33,10-3 0,-1 0 1,-1 1-1,-1-1 0,-2 1 180,11-4 0,-2-1 0,-2 1 1,-4 2 16,8-3 0,-5 2 0,-8 2 491,4-2 1,-12 2 491,11-6 0,-69 28 0,-76 0-492,4 8 1,-10 1-165,-7-1 1,-8 0 0,-4 3-83,9 4 1,-3 2 0,-2 2 0,-2 2-477,-14 1 1,-3 2 0,-3 2 0,0 3 230,15-2 0,-2 3 0,-1 1 0,1 1 0,-1 1-197,-2 2 0,0 2 1,-1 1-1,0 0 0,1 0 0,-3 1 0,0 0 1,0 0-1,1 1 0,0 1 0,4 0 0,0 0 1,0 1-1,2-1 0,1 0 0,7-2 0,1 0 1,1 0-1,1-1 0,1 0-49,-11 4 0,0-1 0,3-1 0,4 0 46,-6 3 0,5-1 1,5-3 690,-9 2 1,10-4 491,-6 9 0,98-27-492,25-7 1,15-6-1,32-10 1,12-6-165,-12 2 1,5-3 0,3-2-84,-13 0 1,3-1 0,2-1 0,0-2-442,-14 4 0,1-1 1,1-1-1,0 0 0,2 0 0,5-2 0,2 1 1,1-2-1,0 1 0,0-1 0,1-1 0,1 0 1,1-1-1,-1 1 0,0-1 0,-1 0 0,0 1 1,0-1-1,0 0 0,-1 1 0,-1-1 0,0 1 1,-1 0-1,-1-1 0,-2 2-49,12-5 0,-2 2 0,-2-1 0,-3 1 38,-13 4 1,-2 0 0,-3 0 0,-2 1 534,8-2 1,-4 1 0,-7 1-127,-6 0 0,-10 1 782,5-4 0,-54 14 0,-54 4-859,4 3 0,-8 0 367,-34 1 1,-12 1-165,19 1 1,-5 0 0,-3 3-336,15 2 0,-1 1 0,-2 2 0,-1 2 8,-9 1 0,-1 3 0,-1 2 0,-1 2-197,16 0 0,0 3 1,0 1-1,-1 1 0,1 1 0,-2 1 0,0 1 1,0 1-1,1 1 0,0 1 0,0 0 0,0 1 1,1 1-1,0 0 0,1 0-49,-13 5 0,1 0 0,1 0 0,3-1-82,-13 3 0,4 0 0,4-2 538,13-4 0,4 0 0,6-3-210,1-1 0,10-4 983,3 4 0,85-15-639,18-7 0,13-4-344,0-4 0,6-3 0,4-2 253,19-3 0,5-2 0,2-4-253,-15 0 0,1-3 0,2-2 0,2 0-197,-11 3 0,2 0 1,1-1-1,1 0 0,0-1 112,5-2 1,1-1 0,0-1 0,0 1 0,0 0 84,0 0 0,0 0 0,0 1 0,0-1 0,1 0 0,1 0 0,1 0 0,0-1 0,-1 1 0,-1 0 0,-7 1 0,0 0 0,-2 1 0,0-1 0,-2 2-246,12-4 0,-2 0 0,-1 2 0,-3-1 150,-9 4 1,-2-1 0,-2 1 0,-4 1-79,5-2 1,-4 1 0,-7 2 173,0-2 0,-8 1 983,5-6 0,-53 18-423,-59 6-560,3 3 0,-10 2 327,-5-1 1,-7 1 0,-3 2-1,-15 6 1,-5 4 0,-3 1-574,12-1 0,-3 1 0,-1 2 0,-1 2 199,14 0 0,-1 1 1,-1 2-1,0 1 1,0 1-151,-4 1 0,-1 0 1,-1 2-1,1 0 0,-1 1 0,-2 1 0,0 1 1,0 0-1,0 1 0,1 0 0,0 1 0,0 0 1,1 0-1,0 1 0,1 0 0,6-1 0,0 1 1,1 0-1,1-1 0,1 1-49,-13 5 0,1 0 0,3-1 0,2 0 240,-9 5 0,3-2 1,6-1 5,18-7 0,3-2 0,7-1 491,-8-1 1,25-1 491,45-2-410,79-15-573,-4-7 0,12-4 327,-17-4 1,5-3 0,3-2-182,-13 0 0,3 0 1,0-2-1,2-2-138,6-5 1,1-1-1,1-3 1,1 0-9,5-3 0,0 0 0,1-2 0,0-1-197,-16 4 0,0-1 1,0 0-1,0-1 0,0 0 20,16-5 1,-1 0 0,1-1-1,-2 0 177,2-1 0,0 0 0,-1-1 0,-2 1-246,-11 4 0,-2 0 0,-2 0 0,-1 2 31,15-6 0,-3 3 1,-4 0 705,14-8 1,-10 3-359,-25 9 1,-9 3 849,3-6 0,-59 4-9,-62 12-974,6 9 0,-10 1 327,5 1 1,-4 0 0,-4 4-55,-8 4 0,-4 4 0,-2 1-491,12 0 1,-2 1 0,0 1 0,-2 4 217,-4 4 0,-1 4 0,-1 1 0,0 2-246,-2 1 0,-1 3 0,0 0 0,0 2 0,-2 3 0,-1 1 0,0 2 0,2 0 58,3-1 1,0 1-1,2 1 1,1-2-59,8-3 0,1 0 0,1-1 0,3 1-16,-12 8 1,3 1-1,5-4 753,-11 3 1,11-3-284,-4 14 775,66-30 0,76-19-546,-4-3 0,9-2-110,-4 1 1,4-1 0,4-2-76,10-4 0,4-2 0,3-3-498,-12 1 0,4-3 0,0-2 0,1-1 244,3-3 1,0-2 0,2-1 0,-1-2-245,6-3 0,1-3 0,0 0 0,0 0 0,1 0 0,1 0 0,-1 0 0,-1 0 0,-4 0 0,-1 0 0,-1 0 0,0 1 0,-5 3 0,1-1 0,-2 2 0,-2 0-82,14-4 0,-3 0 0,-4 2 504,-14 5 1,-3 2 0,-3 1-177,13-1 0,-9 3 983,8-4 0,-67 16-303,-69 10-680,0 8 0,-8 5 491,-22 7 1,-5 6-165,25-6 1,-1 3 0,-1 1-1,-4 1 1,-2 0 0,2 2-319,0 1 1,0 0 0,1 0-10,6-3 0,1-1 0,2 0 283,-19 10 1,5-2-284,17-10 0,10-4 0,5 2 0,49-15 0,59-9 0,-12 0 0,3 0 491,12 0 1,4 0-481,12 0 1,3 0 479,1 0 1,2 0-441,2-3 1,-1-3-52,-10-2 0,-3-3 353,-9-1 1,-7-2-354,7-16 0,-25 11 0,-46-4 0,-53-2 0,9 6 0,-7-1-492,-36 1 0,-11 2 353,26 6 0,-4 1 0,-2 2-107,9 3 0,-2 1 0,-1 1 0,-2 1 0,-6 1 0,-1 1 0,-2 2 0,0 1 95,-3 4 0,-2 2 1,0 1-1,0 1-95,-3 0 0,0 1 0,-1 2 0,1 1 0,1 5 0,-1 2 0,1 1 0,2-1 0,7-2 0,2 0 0,0-1 0,1 2 0,1 1 0,0 2 0,1-1 0,3-1-82,-13 4 0,3-2 0,2 1 287,10 0 0,2-1 0,3 0 41,-18 3 0,8 0 491,24-5 1,11-1 491,7 0 0,59-8 0,67-13-492,-21-7 1,6-3-1,12-3 1,5-5-165,-20 1 1,1-3 0,-1-1-125,1-2 1,-1-2-1,0-1-203,1-1 0,1 0 0,-2-2 0,-4-1 0,-2-1 0,0-1-492,27-16 0,-6-1 289,-18 4 0,-6 0 179,-10 3 1,-9 1 23,-3-13 983,-29 21 0,-49 14-962,-31 9-21,11 7 0,-7 1 218,-13-2 0,-6 4-218,21 5 0,-2 4 0,-1 3-328,-5 4 0,-1 3 0,0 4 191,-6 5 0,0 4 1,1 4 136,0 3 0,0 5 0,2-1 0,4 0 0,2 0 0,2-1 0,5-2 0,2 0 0,4-1-206,-10 11 1,8-3 205,-18 13 0,41-23 0,33-28 983,35-4 0,38-5-981,-12 1 0,8-2 402,20-8 0,6-4-404,-24 2 0,2-2 0,2-3-328,11-8 0,3-4 0,-1-2 0,-2-4 0,-1-3 0,0-1 70,6-3 1,1-1 0,-1-3 257,-6 0 0,-1-3 0,-2 0 0,-6 3 0,-3-2 0,-2 2-328,-7 3 0,-2 1 0,-5 0 167,7-15 1,-9 1 160,8-15 0,-32 22 983,-40 17-29,-31 19-954,-39-2 0,24 10 0,-5 3 491,-12 7 1,-4 6-172,-5 6 1,-2 7-597,-4 9 0,1 7 276,3 8 0,3 5 0,1-1 0,5 2 0,13-1 0,5 0-87,11-11 0,6-2 87,0 26 0,26-32 0,43-12 0,37-18 0,-12-2 0,7-1-77,22-3 1,5-3 76,7-5 0,3-4-232,-24 0 1,1-1 0,0-4 231,3-4 0,0-3 0,-1-2 0,3-2 0,0-3 0,-1 0 0,-1 1 0,-1 0 0,-2-1 0,-3 1 0,-2 0 0,-2 1-461,23-10 1,-6 2 460,-19 7 0,-6 2 0,15-14 0,-58 23 983,-61 11-272,-43 9-711,22 11 0,-5 4 330,-12 5 1,-2 6-331,24-2 0,-1 3 0,-1 1 0,-1 2 0,-1 1 0,0 1 0,0 2 0,-1 0 0,3 0 0,-21 12 0,3-2 232,10-1 1,5-3-233,18-15 0,12 0 0,25 3 0,56-24 0,7-14 0,8-7 0,18-1 0,3-5-492,5-14 0,1-3 164,-21 14 0,1 0 0,0-2 239,1-5 1,-1-1 0,0 0 88,23-13 0,-2-1 274,0 2 0,-4-1-274,-19 3 0,-7 1 721,24-17-721,-39 12 0,-33 24 0,-25 10 983,-26 0 0,-41 3-755,27 4 1,-4 0-179,-10 4 0,-4 1-50,-10-2 0,-1 3 0,0 10 0,-1 4-492,-5 2 0,0 6 0,3 9 0,2 4 403,9-2 0,2 1-256,4-4 1,4 0 344,16-4 0,10-2 0,18-6 0,49-31 0,22-6 0,8-6 0,1-12 0,3-2-85,10-4 1,2 0 84,-2-3 0,-1 1 0,-5 1 0,-1 1 491,0 0 1,-5 1-138,19-22 386,-18 16-740,-34 21 0,-16 14 0,-29 4 983,-20 5-87,-41 0-896,31 4 0,-2 2-288,-12 8 1,-1 4 287,-5 5 0,0 4 0,-1 6 0,1 5 0,2 5 0,1 1 0,3-6 0,4-1 0,16-2 0,4-2 0,-21 11 0,39-15 0,40-14 0,36-10 0,-6-11 0,5-5-492,13-1 0,3-3 202,12-10 0,1-3-88,0 2 1,1-2 377,-1-7 0,-1-1 0,-3 8 0,-3-1-358,-13-4 1,-3 0 357,-7 10 0,-5 2 0,3-15 0,-22 13 983,-57 18-534,-35 6-449,9 4 0,-6 0 155,-12 1 1,-4 2-156,-6 8 0,-3 6-328,21-3 0,0 2 0,-1 3 86,2 4 0,1 2 1,-1 2 241,-3 3 0,0 1 0,1 0 0,4-1 0,3-1 0,1 1-400,-15 13 0,4-2 400,14-9 0,6 0 0,-7 15 0,54-26 983,35-8-421,50-13-562,-25-1 0,3-2 491,11-7 1,1-3-471,9-3 0,0-4-21,4-7 0,0-4-492,1-5 0,-1-1 401,-1 2 1,-1 0 90,-1-6 0,-3 0-464,-13 8 0,-3 1 464,-8 0 0,-4 1 0,17-13 0,-28 19 983,-22 8-559,-27 15 559,-24-2 0,-31 4-887,13-1 0,-5 2-588,-12 4 0,-6 3 483,-18 5 1,-5 3-320,27-1 0,-1 2 0,-1 1 0,-8 5 0,-1 2 0,-1 0 0,3-2 0,0 1 0,1-1 0,5 2 0,2 0 0,2-2-81,-21 5 1,6-2 368,22-5 1,7-3 39,-9 2 983,45-12-390,88-21-593,13-11 0,-8 4 0,4-5 491,-4-9 1,-1-3-454,10-2 0,1-3-38,-21 10 0,0-3 0,0 0 0,-3 0 0,0-2 0,-1 2 0,27-13 0,-5 1 0,-17 2 0,-6 3 983,19-8-16,-43 18-861,-30 22-106,-28 5 0,-24 5 0,-35 0 0,31 5 0,-4 3 305,-11 5 1,-3 4-306,-7 6 0,-2 4 0,-2 4 0,-1 2 0,-3 1 0,0 0 0,9-1 0,4-2 0,10-8 0,6-1 0,-13 11 0,55-23 0,40-10 0,41-14 0,-20-1 0,4-4-492,11-6 0,4-4 239,9-7 0,2-2 14,3-3 1,1-1 238,-1-3 0,-3 2 0,-8 5 0,-4 1-73,-14 3 0,-5 1 73,12-12 0,-34 16 0,-16 11 983,-16 12-529,-12 2 529,-28 4 0,-21 0-882,18 0 0,-4 0-593,-9-1 0,-4 2 216,-18 7 0,-3 5-216,-2 5 0,-2 5 164,23-4 0,0 3 0,2 2 69,-24 12 0,5 1-191,6-6 1,5-2 449,19-6 0,7-3 0,0 0 0,51-20 983,49-24-773,-8 1 0,4-3-210,5-3 0,2-3 491,11-5 1,2-2-440,-1 0 0,-1-1-52,5 0 0,-1-3 0,-6-3 0,-2 0 0,-2 3 0,-4 1 461,-12 2 0,-4 2-461,20-16 0,-30 16 0,-31 23 0,-14 6 0,-30 9 0,-22 0 0,-28 0 67,41 9 0,-2 4-67,-12-1 0,0 3 0,5 8 0,0 3 0,-3-2 0,1 1 0,8-3 0,5 0 125,-31 17-125,32-14 0,43-11 0,44-14 0,27-18 0,31-17-492,-37 7 0,1-3 356,-1-1 1,1-1 135,9-2 0,-1-2 0,-8-2 0,-2 1 491,-8 5 1,-2 0-341,22-30-151,-37 15 0,-15 22 0,-10 3 0,-25 9 983,-11 3-630,-31-3-353,-19 9 0,32 2 0,-3 1-466,-10 7 0,-1 3 466,-2 5 0,-1 4 0,-2 4 0,1 3 0,9 1 0,4 0 0,-32 18 0,38-18 0,30-11 0,42-9 0,18-10 0,32-9 0,19-15-165,-37 8 0,3-2 165,7-8 0,2-1 0,4-2 0,0-2 0,-1 0 0,-2-1 0,-3 0 0,-3 1 0,-15 6 0,-4 0 0,18-18 0,-37 14 0,-15 15 0,-13 9 0,-15 5 0,-15 5 983,-29 0-492,-25 0-491,35-1 0,-3 2-492,-6 7 0,-2 2 408,-3-1 1,1 3 83,4 5 0,1 1-51,5-1 1,4 0 50,-21 3 0,38-6 0,36-14 0,34-9 0,15-11 983,8-13-822,-4-8-53,-1-3-108,-4-4 0,-9 4 0,-6-5 0,-19 9 0,-6 6 0,-9 6 0,0 12 0,0-3 0,-5 10 0,-4 3 0,-2 2 0,1 17 0,6 8 0,21 22 0,22 15 0,-5-19 0,6 1-492,11 9 0,5 3 0,11 9 0,3 1 164,-19-17 0,2 1 0,0 1 0,5 5 0,1 2 0,0-1 24,1 0 0,0-1 1,1 1 303,1 4 0,0 2 0,-1 0 0,-2-1 0,0 0 0,0 1 0,2 3 0,0 0 0,0 0-328,-3-1 0,-2-1 0,2 1 0,5 2 0,0 0 0,0 0 63,-1-1 0,0 0 1,1-1 264,0-4 0,1-1 0,-1 0 0,-1 2 0,0 0 0,0-1-328,-2-7 0,1-1 0,-2-1 74,-6-3 0,0 0 0,-1-2 303,25 17 1,0-4-50,-10-10 0,-2-4 491,-7-6 1,-2-3-209,-6-8 1,-3-2 699,25 11 0,-18-19 0,-19-6 0,-12-9 0,-18-5 0,0-13 0,-23-30-158,-21-35-825,1 21 0,-6-3-492,-5-6 0,-3-2 164,12 19 0,-3 0 0,0 1 104,-22-22 0,-1 3 224,2 3 0,-1 6-466,3 10 0,2 7 466,11 10 0,4 5 0,-13-3 0,38 20 0,27 18 0,31 12 983,12 17 0,27 12-821,-34-17 0,2 2-218,9 5 0,0 3 56,0 2 0,0 3-492,8 7 0,1 2 101,-4 2 1,1 1 390,8 5 0,0 1 0,-4-3 0,0-2 0,-3-3 0,0-3-247,-8-9 1,-3-4 246,33 12 0,-38-25 0,-26-16 0,-54-26 0,-24-11 0,5 2 0,-7-2-328,-4-5 0,-8-4 0,0 0 2,0 1 0,-1 1 0,-2 0-2,-7-3 0,-2-1 0,-2 2 84,16 10 1,-2 2-1,-2 1 1,1 0 243,-1 0 0,-2 1 0,1 2 0,-1 1 0,2 2 0,0 3 0,0 0 0,1 3 0,-19-1 0,2 3 0,2 1-328,10 2 0,2 0 0,3 3 263,-15 1 1,6 2-43,15-1 0,7 1 107,-13-3 983,35 10 0,30 4 0,37 11 0,27 18 0,20 7-492,-23-13 1,5-1-198,5 0 0,4-2-294,16 1 0,6-1-328,-22-11 0,2 0 0,3-1 0,12-1 0,3-1 0,2-2 0,7 0 0,1-2 0,4 0 82,-18-3 0,2-1 0,1 0 0,0-1 0,-3-1 0,1-2 0,0 1 0,-1-1 0,2 1 0,1-1 0,-1 1 0,-2-1 102,-4 1 0,-2-1 1,-1 1-1,0-1-184,18 2 0,-1 0 0,-3 1 10,-6 1 0,-2 1 1,-2 0 305,-8-1 1,-3 0 0,-2 0 11,16 5 0,-6 0 491,-10-4 1,-7-1 428,10 3 63,-26-6 0,-47-4 0,-22-4 0,-50-28-492,28 11 1,-3-4-1,-18-11 1,-3-2-156,-5-4 0,-3 2-336,-8 3 0,0 3 0,4-1 0,0 3 0,-6 5 0,2 5 0,14 5 0,3 4-152,1 2 1,4 3 151,-27 4 0,35 4 0,29 9 0,21-3 0,12 17 983,19 2-70,17 18-913,33 7 0,-27-16 0,5-1-492,10 0 0,5-1 393,8 7 1,4-1-394,12-4 0,4-3 164,-31-8 0,-1 0 0,2-1 184,1-3 1,0-1 0,0-1 143,25 5 0,-5 0-396,-13 0 0,-5-1 396,-7-11 0,-5 1 0,10 16 0,-23-16 983,-36-1-511,-43-6 511,1-4-983,-29 0 0,22 0 0,-3 0 0,3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28.035"/>
    </inkml:context>
    <inkml:brush xml:id="br0">
      <inkml:brushProperty name="width" value="0.35" units="cm"/>
      <inkml:brushProperty name="height" value="0.35" units="cm"/>
      <inkml:brushProperty name="color" value="#B5C9DC"/>
    </inkml:brush>
  </inkml:definitions>
  <inkml:trace contextRef="#ctx0" brushRef="#br0">264 439 24575,'-46'-26'0,"0"0"0,-30-23 0,18 37 0,30 20 0,19 45 0,18 46 0,1-32 0,3 4-492,6 12 0,3 4 0,5 5 0,4 2 164,-9-26 0,1 1 0,0-1 0,1 0 0,1-1 0,0 0 15,-1 0 0,1 0 0,0-2-179,14 28 0,-1-4 245,-8-11 1,0-4-69,4-8 0,-1-6 315,-8-11 0,0-6 983,19 13-240,-6-24 240,-13-23 0,-6-9 0,-5-5 0,-4-17 0,0-23-642,-5-46-341,-2 30 0,-1-6-492,-2-16 0,0-5 164,0 20 0,1-1 0,-2-3 0,-3-10 0,-3-3 0,0-1 0,0-2 0,-1-2 0,-3 0 0,-4-5 0,-3-2 0,-2 2 23,1 6 1,-3 2 0,-1 3 304,0 11 0,-1 3 0,-2 5-327,-10-15 0,-2 10 327,4 22 0,0 10 0,-16 4 0,12 16 983,14 18-52,13 26-931,-2 33 0,7-4 0,2 7 491,1 16 1,0 7-444,0-15 0,-1 5 0,2 2-376,1 7 0,2 3 0,-1 2 82,0-14 0,0 1 0,0 2 0,0 1 0,0 9 0,-1 3 0,1 0 0,1 2 49,1-14 0,0 1 1,1 1-1,0 0 0,0 0 0,0 5 0,1 0 1,0 1-1,0 0 0,2 0 0,1 3 0,1 0 1,1 1-1,1 0 0,-1-1 0,0-1 0,-1 1 1,1-1-1,1-1 0,0 1 0,0-3 0,2 0 1,-1-1-1,1 0 0,0 0 0,0-2 0,-1 0 1,1 0-1,0-1 0,0 0-49,2 15 0,1-1 0,0-2 0,0-1 0,0-6 0,0-2 0,0-1 0,-1 0 29,-2-4 0,0-1 1,0 0-1,1-3 544,2 15 1,1-3 0,0-2-308,-1-9 1,0-2 0,0-2 470,6 27 1,2-7-1,1-20 1,0-7-1,-5-12 1,2-6 491,18 14 0,-1-33 0,-3-15 0,8-10 0,6-38 0,5-36-492,-22 14 1,-1-7-1,-2-11 1,-3-4-1,0 2 1,-3-1-260,-7 6 1,-3 0-373,-2 7 0,-3 3 140,-3-25 0,-1 24 0,-8 38 0,-10 16 0,2 8 983,-11 26-249,8 28-734,7-2 0,1 8-492,1 19 0,2 7 164,1-20 0,0 2 0,5 1 0,5 8 0,5 2 0,4-1 0,1 2 0,4-1 0,6-2 0,6-4 0,7-2 0,5-3 289,5-1 0,5-4 0,5-4 39,1-8 0,5-5 0,3-6 0,2-4 0,3-5 0,2-4 0,2-6 0,2-4 0,0-3 0,3-5 0,0-3 0,0-3 0,-4-1 0,1-3 0,-2-4 0,1-4 0,-1-4 0,-2-2-328,-5-1 0,-3-2 0,-2-4-82,24-19 0,-7-6-10,-14 1 0,-6-1 420,-15 3 0,-9-1 983,0-33-252,-31 2-731,-58-2 481,6 32 0,-10 3-481,-24-6 0,-11 4-328,18 15 1,-5 2 0,-2 3 327,-5 1 0,-2 2 0,-2 4-328,-10 2 0,-3 3 0,1 3 82,23 3 0,0 2 0,0 1 0,-1 2 154,-3-1 0,-1 2 0,1 1 0,-1 4 92,0 2 0,0 4 0,0 2 0,2 0 0,-20 2 0,1 1 0,3 4-328,5 6 0,2 3 0,4 2 56,13-3 1,4 1 0,4-1 724,-10 6 1,9 0-454,-13 29 983,45-14 0,41 1-607,37 14-376,-1-26 0,8-1 491,21 5 1,9-3-313,-16-11 1,3-3 0,4-1-508,10 0 0,4-1 0,2-4 325,5-2 0,1-3 0,4-2-243,-19-2 0,3-2 0,0 0 0,2-2 0,2 0 0,1-1 0,0-1 0,1-1 0,1 0 0,0 0 0,0-1 0,1 0 149,1 0 1,1 0 0,0 0 0,-1 0 96,-3-1 0,-1 0 0,0 0 0,-1 0-246,-4 0 0,-1 0 0,-1 0 0,-1 0 0,-3 0 0,-1 0 0,-1 0 0,-1 0 193,12 0 0,-1 0 0,-5 0 53,22 0 0,-8 0 491,-21 0 1,-8 0 491,6 0 0,-65 0 0,-53-8-492,-4 1 1,-7-2-117,-16-6 0,-6-3 116,-14-1 1,-5-2-404,26 3 1,-1-2 0,-2 0-316,-3 1 0,0-1 1,-1 0 226,-2-3 0,-1 0 0,1 0 0,1 1 0,0 1 0,0 0 0,3 2 0,-1 1 0,3 1-427,-21-4 1,4 3 426,13 5 0,8 2 0,-12 1 0,53 19 983,60 12 0,45 22-869,-14-18 0,8 0 68,13 4 0,7 0-182,-18-7 0,4 0 0,3-3-246,-7-4 0,2-1 0,2-1 0,1 1 0,7 1 0,1-1 0,2 1 0,2-2 49,-11-3 0,3-1 1,0 0-1,1-1 0,1 1 0,2 0 0,1-1 1,0 1-1,1 0 0,-1-1 0,-2-1 0,0 0 1,-1 0-1,1 0 0,0 0 0,0-1 0,1 1 1,0 0-1,-1 0 0,-1-1-49,14 2 0,-1-1 0,-1 0 0,-1 0 0,-6 0 0,0-1 0,-2 1 0,-1-2 0,-5 1 0,-2-2 0,-1 1 0,-2 0-3,11 1 0,-3 1 0,-4-2 740,19 1 1,-8-1-146,-19 0 0,-14 0 637,-19-1-492,-75-2 1,-29-4-1,-5-5 1,-9-3-165,0 5 1,-6 0 0,0-2-1,9-5 1,0-2 0,0 2-281,-4 1 0,-1 1 0,0 0-47,2-1 0,1-1 0,-1 2 0,-2 1 0,0 0 0,2 2 0,5 0 0,2 0 0,3 1 491,-24 1 1,6 0-27,20 3 0,7 0 518,-14 2-936,56 0-47,35 0 0,39 4 0,-6 1 0,5 0 0,13 4 0,6 2 180,20 1 1,5 1-181,-25-4 0,1-1 0,4 0-328,11-2 0,3-1 0,1-1 0,-2 0 0,1-2 0,1 0 156,5-1 0,1-1 1,-2-1 171,-4 1 0,-2 0 0,-3 0-328,-7 0 0,-3 0 0,-2 0-68,27 0 0,-5 0 132,-21 0 1,-6 0 263,29 0 983,-42 5-68,-51-4 68,-63 3 0,-9-4-492,13 0 1,-2 0 491,-43 0 0,-2 0-747,47 0 0,0 0-236,2 0 0,0 0 0,-43 0 0,-3 0 0,14 0 0,14 0 851,15 0-851,17 0 0,25 0 0,4 0 0,35 0 0,-4 9 480,23 2-480,8 0 0,19-3 0,-14 10 0,1 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37.571"/>
    </inkml:context>
    <inkml:brush xml:id="br0">
      <inkml:brushProperty name="width" value="0.35" units="cm"/>
      <inkml:brushProperty name="height" value="0.35" units="cm"/>
      <inkml:brushProperty name="color" value="#F7C5CB"/>
    </inkml:brush>
  </inkml:definitions>
  <inkml:trace contextRef="#ctx0" brushRef="#br0">140 156 24575,'-84'-38'0,"29"8"0,73 26 0,38-6 0,-8 3 0,6-1-492,6-5 0,3 2 152,9 4 0,2 2 340,4-4 0,1 1-492,3 6 0,1 2 312,1-2 0,-1 0 180,5 3 0,-1 2 0,-1 7 0,-1 3 0,-1 3 0,-1 4 0,6 9 0,0 5-492,-3 1 0,0 4 164,-25-11 0,-1 1 0,1 1 253,0 1 1,0 0 0,1 1 74,0 2 0,0 2 0,-1 0 0,-1 0 0,-1 0 0,0 0 0,2 3 0,1-1 0,-2 2 0,-2 2 0,-1 0 0,0 0 0,-2-2 0,1-1 0,0 1 0,-1 4 0,0 2 0,-1-1 0,0-1 0,0-1 0,-1 2 0,19 23 0,0 2 0,-21-22 0,1 0 0,-2 1 0,15 22 0,-1 0 0,2 2 0,-1 1 0,-3 1 0,-3 0 0,-1-1 0,-3 0 0,0 3 0,-2 1 0,-2-2 0,-1-1 0,1 2 0,0-2 0,3 1 0,0-1 0,0 1 0,0-1 0,2-3 0,0-1 0,0 2 0,-1-1 0,1-1 0,1-1-492,1-5 0,1-1 216,1 2 1,2-2 275,1-4 0,1-3 0,-3 0 0,1-1 0,5-4 0,1-1 0,-4-2 0,0-2-73,-1-6 1,1-2 72,1-2 0,1-2 0,-5-4 0,0-3 0,-2-3 0,0-1 0,3-4 0,1-1 0,-2-4 0,0-1 289,3-3 1,0-3-290,2 0 0,0-1 0,1-4 0,1-1 0,-2 0 0,1 0 0,6-1 0,0-2 0,0 1 0,0 0 0,-1 2 0,-1 1 0,4-1 0,0 1 0,-4 3 0,0 2 0,0 1 0,0 2 0,-2 0 0,-1 3 0,0 3 0,-1 4 0,-2-1 0,-2 4 0,-1 6 0,-2 3 0,4 0 0,-3 3 0,-7 4 0,-3 3 0,5 2 0,-1 2 0,-3 3 0,-2 3 0,-5-2 0,0 2 430,5 6 1,0 1-431,-8-5 0,0 0 0,4 7 0,0 1 0,-2-1 0,0-1 0,0 2 0,0 1 0,-2-1 0,-1 1 0,3 1 0,-1 1 0,-1 2 0,0 0 0,2-1 0,-1 0 0,-3 2 0,0 2 0,0-3 0,1 0 0,-4-1 0,0 0 0,-3 3 0,1-1 0,4-2 0,-2-1 0,-8-3 0,-2 2 0,7 2 0,-2 0 0,-6-5 0,-2 0 0,3 1 0,-1 1 0,-1-4 0,-1 1 0,-1-2 0,-1-1 491,-2-2 1,-1 1-459,-2-1 0,-1-1-33,-1-1 0,0 0 0,-3-2 0,0-1 0,1-2 0,-2-1 983,9 49-850,-1-17-133,5 1 0,-8-17 948,7-9-948,-8-8 983,1-16-552,-2-8 338,25-8-769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24:40.630"/>
    </inkml:context>
    <inkml:brush xml:id="br0">
      <inkml:brushProperty name="width" value="0.35" units="cm"/>
      <inkml:brushProperty name="height" value="0.35" units="cm"/>
      <inkml:brushProperty name="color" value="#F7C5CB"/>
    </inkml:brush>
  </inkml:definitions>
  <inkml:trace contextRef="#ctx0" brushRef="#br0">0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4:18.885"/>
    </inkml:context>
    <inkml:brush xml:id="br0">
      <inkml:brushProperty name="width" value="0.35" units="cm"/>
      <inkml:brushProperty name="height" value="0.35" units="cm"/>
      <inkml:brushProperty name="color" value="#F7C5CB"/>
    </inkml:brush>
  </inkml:definitions>
  <inkml:trace contextRef="#ctx0" brushRef="#br0">7582 0 24575,'-15'85'0,"-1"0"0,0 0 0,1 5 0,2 1 0,4-5 0,7 8 0,4-3-328,-2-17 0,0 2 0,0-2-164,-1 26 0,2-2 164,1-30 0,1 0 0,-1 0-164,-1 26 0,0-2 0,3-3 0,-1-1 0,-2-2 0,-2-2 488,2-3 1,-2 0 3,-4 3 0,-5 0 0,-4-3 0,-6 0 0,-4 0 0,-4 0 0,-9 3 0,-2 0 0,6-6 0,-3-2 0,-9-3 0,-1-1 0,7 1 0,-1-4 157,-5-15 1,-2-3-158,5 4 0,-1-3 0,-2-8 0,-2-3 0,0-1 0,-1-2 0,-1-3 0,-3-3 0,-6-1 0,-1-3 0,3-5 0,-1-3 0,-6 2 0,-1-2 0,5-3 0,0 0 0,-4 0 0,-1-1 0,-3 1 0,-1 0 0,-4 4 0,-1 0-492,-4 0 0,1 1 317,-1 3 1,1 1 174,0 3 0,0 0 0,-5 1 0,1 1 0,6 2 0,1 2 0,1-2 0,1 1 0,3 3 0,2 2 0,5-1 0,2 1 491,-1 3 1,1 1-407,4-1 0,1 1-85,2-1 0,2 1 0,2-1 0,2 0 487,3 1 1,1-1-488,0 0 0,1 1 0,5 2 0,2 2 0,0-1 0,1 2 0,-2 10 0,4 1 0,3-7 0,3 2 0,-1 11 0,1 2-170,-1 0 1,3 1 169,8 9 0,2 1 0,-7 6 0,0 2-134,6 2 0,2 1 134,2-4 0,1 1 0,-3 3 0,1-1 0,2-2 0,1-2 0,3-3 0,-1 0 0,-6-1 0,1 0 0,10 0 0,1 0-175,-4-2 1,0-1 174,0 3 0,0 0 0,4-3 0,-1-1 0,-6-3 0,-2-1-137,2-4 0,-2 0 137,-4-1 0,-1-1 0,-2-1 0,-2-1 0,-2-4 0,-1 0 0,0 7 0,-2-2 0,-1-11 0,-2-2 331,-3 3 1,-1-1-332,1-3 0,-2-2 0,-6-5 0,-2-2 0,-2 5 0,-2-1 0,-4 0 0,-1 0 0,-2-2 0,-1-1 0,0 3 0,0 0 0,1-3 0,-2-1 0,-2-3 0,-1-1 0,0 0 0,-1 0 309,-11 0 0,0-1-309,6-5 0,-1-2 0,-8 0 0,-1-1 0,3-3 0,0-3 0,4-12 0,-2-2 0,-4 8 0,-1-4 0,3-10 0,0-4 0,-1 5 0,1 0 0,0-4 0,0 0 0,1 0 0,0 0 0,7 0 0,0 0 0,-7-3 0,0-2 379,6 2 0,1-3-379,0-6 0,1-1 0,8 4 0,1 0 983,-43-16-933,16 16 679,17 1-729,11 8 0,13 6 0,-13 5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4:40.494"/>
    </inkml:context>
    <inkml:brush xml:id="br0">
      <inkml:brushProperty name="width" value="0.35" units="cm"/>
      <inkml:brushProperty name="height" value="0.35" units="cm"/>
      <inkml:brushProperty name="color" value="#F7C5CB"/>
    </inkml:brush>
  </inkml:definitions>
  <inkml:trace contextRef="#ctx0" brushRef="#br0">1337 4492 24575,'-60'74'0,"-1"-1"0,19-19 0,-1 1 0,-2 3 0,-8 11 0,-3 3 0,1 2-328,-1 6 0,1 4 0,0-1 82,12-21 0,0 1 0,0-1 0,2 2 0,1 1 0,2 1 0,1 1 0,0-1-82,-9 17 0,2-1 0,2 0 0,5-6 0,1 0 0,3-1 0,2-3 0,2 0 0,3-3-164,-7 19 0,6-5 0,8-14 0,5-5-492,-2 27 1967,16-41 0,16-28 0,17-30 0,18-41-492,-15 10 1,1-6-1,2-11 1,0-4-13,2-7 1,1-3-480,4 0 0,-1-2-492,-1-2 0,-1 1 298,1-1 0,0 1 194,-2 4 0,-2 1 0,-2 1 0,-2 2-224,-6 9 1,0 4 223,15-35 0,-17 25 0,-19 49 983,-18 12-655,-11 46-328,-19 15 0,-8 26 292,16-34 1,-2 2-293,0 7 0,1 2 0,-5 6 0,2-1 0,3-4 0,3-2 0,4-3 0,3-4 498,-9 20-498,34-35 0,17-40 0,29-28 0,13-27 0,-21 19 0,3-1-492,0-4 0,0-2 479,4-4 1,1-1 12,1-1 0,0 1 0,-7 1 0,-2 1 0,-3 6 0,-3 2 983,15-21-618,-22 27-365,-19 14 0,-47 79 0,0 4 0,3-2 0,-2 5-492,7-5 0,1 1 216,-1 0 1,0 2 275,3 3 0,3-1 306,1-10 0,5-4-306,0 37 0,9-44 0,18-22 0,13-29 0,24-27 0,19-20 0,-26 8 0,0-5-1,6-4 0,1-3 1,2-8 0,0-2 0,3-3 0,0-1 0,-2 1 0,-1 1 0,-6 4 0,-2 2 81,-8 12 0,-4 2-81,13-26 0,-19 28 0,-13 17 0,-17 15 0,-7 17 983,-21 18-363,-10 20-620,-14 34-492,28-32 0,-1 2 476,-5 9 0,0 4 16,4 4 0,2 1 0,-3 1 0,2 0 0,6 4 0,3 0 0,4-12 0,3-3 0,-1 29 0,18-59 0,39-89 0,2-15-492,-9 10 0,-1-2 462,-7 24 1,-2 2 29,-2-8 0,-3 1-103,10-35 103,-12 4 0,-7 16 983,-8 22-780,-17 19-203,-19 9 0,-25 13 0,-34 5-126,45 14 0,-3 6 126,-12 3 0,-1 7 0,4 13 0,2 5 0,-4 0 0,1 2 0,4 9 0,4 3 0,7-6 0,2 1 0,4 4 0,3 1 0,9-3 0,5 0-123,7-7 0,4-1 123,-4 44 0,14-17 0,16-22 0,16-12 0,23-20 0,18-11 0,9-9 0,9-20 488,4-17-488,-42 4 0,-1-6-471,5-6 1,-1-5 470,-3-8 0,-1-2 0,5-3 0,-2-2 0,-9-3 0,-4 0 0,2 5 0,-3 2 0,-9 1 0,-5 3 0,5-27 0,-12 17 0,-16 23 0,0 16 809,-20 11-809,-5 9 983,-29 4-603,-2 8-380,-4 19 0,1 15 0,8 18 0,1 13 0,16 5 0,8 9 0,17-3 0,5-15 0,24-19 0,22-27 0,32-11 0,-21-16 0,3-8-492,8-12 0,1-9 42,7-10 0,0-8 122,-22 6 0,-2-5 0,0-2 0,-1-1 0,-1-1 0,-2-1 128,-2 2 1,-2-1 0,-2 0-293,16-24 0,-3 1 276,-6 9 0,-3 3-49,-12 9 1,-3 1 264,-2 4 0,-3 3 983,-2-22-539,-7 15 539,-9 24 0,-4 13 0,-4 13 0,-9 1 0,-15 4-930,-5 4-53,-20 26 0,1 22 0,17-11 0,2 5-492,3 7 0,3 4 435,-6 4 0,4 2 57,7 1 0,5 1 0,2-4 0,3-2 0,-1 38 0,13-41 0,9-27 0,13-25 0,20-12 0,18-30 0,-22 6 0,1-7-176,5-14 0,-1-4 176,2-5 0,-1-2 0,2-3 0,-2-2 0,-9 6 0,-3 1 0,-6 4 0,-3 1-153,-5 5 1,-5 0 152,-3-35 0,-2 4 0,-8 10 0,-4 13 0,-9 10 0,-10 14 0,-2 12 983,-5 11-539,10 9-116,-6 4-328,15 8 0,-10 10 0,11 23 0,-16 31 0,11-19 0,1 4-492,-4 11 0,0 4 166,0 9 1,3 2 325,2-3 0,3-2 0,2-7 0,2-4 0,4-12 0,0-5 0,2 10 0,8-29 0,11-23 0,1-8 0,11-4 983,-4-22-331,6-16-652,7-32 0,-2-13-386,-19 35 0,-1-1 386,-4 4 0,-1-1 0,-3-5 0,-2-1 0,-2 4 0,-2 2 0,-2-1 0,0 0 0,-6-49-205,-10 13 205,-9 17 0,-6 12 0,-2 29 0,12 8 0,1 16 764,9 1-764,0 12 213,4 14-213,-7 16 0,-3 33 0,-12 14-385,14-33 0,2 1 385,-3 1 0,1-2 0,-1 37 0,5-17 0,5-30 0,12-32 0,26-66 0,7-16 0,-8 6 0,1-6-492,-5 4 0,-2-2 19,0-13 0,-3-4 473,-2-2 0,-3-2 0,-6-5 0,-3 1 0,-2 6 0,-3 2 0,-2 3 0,-2 3-8,0 8 1,-2 5 7,-7-31 0,-6 24 0,-13 34 0,-10 22 0,3 6 983,-9 13-38,5 17-945,-20 19 0,20-4 0,-1 6-492,-11 17 0,-2 7 316,-10 7 1,0 6-153,19-15 0,1 3 0,2 1 0,1-2 0,1 0 0,4 0-36,-9 27 1,8-3 124,9-14 0,7-6 239,1 21 0,18-42 0,10-29 983,12-44-211,11-28-772,-7 1 0,1-8-127,2-22 0,-1-8 127,-2 16 0,0-5 0,-1-2-246,-6 10 0,-2-3 0,0-1 0,0-1 0,0-4 0,0-1 0,-1-1 0,-1 0 0,-2-1 0,-1-1 0,-1 1 0,-1 0 0,-1 3 0,-1 0 0,-1 1 0,-1 1-82,0-16 0,-2 1 0,1 3 0,-1 11 0,1 2 0,-1 3-164,-1-15 0,-1 6 983,0 23 1,0 8-481,-2-5 972,0 43 0,-12 114-492,-2-36 1,-4 8-166,-1 5 1,-2 8 0,-3 1-327,-4 6 0,-2 3 0,0 1-246,5-19 0,1 1 0,-1 1 0,1 1 0,0 4 0,1 1 0,0 1 0,1 0 225,2 1 1,0 1-1,1 0 1,1-2 20,3-5 0,0-1 0,2 0 0,0-2-328,-1 20 0,2-3 0,2-3 77,2-17 0,3-2 0,0-7 251,2 2 0,2-10 0,5-2 983,9-83-492,4-15 1,2-11-196,3-30 0,0-11-389,-1 11 1,2-6 0,0-4 92,-3 15 0,0-2 0,1-2 0,-1-3-197,-1 6 0,-1-2 1,0-2-1,1 0 0,1 0 0,2 0 0,0 0 1,2-1-1,-1 1 0,0-1 25,-2 1 0,1-1 0,-1 0 0,0 2 0,1 2-74,4-11 0,1 2 0,-1 3 0,-1 2-82,3-13 0,-1 4 0,-2 5 27,-4 18 1,-1 3 0,-2 6 300,-1-3 0,-3 9 983,-1 1-492,-44 108 1,-15 39-304,19-33 0,0 4 0,-4 6-99,0-2 1,-4 7 0,-2 3 0,0 2 0,2-2-90,-6 15 0,1 1 0,2 0 0,-1 2 0,7-13 0,0 1 0,1 0 0,0 2 0,0 0-197,0 3 0,0 1 1,0 1-1,2 1 0,2 3 105,5-10 0,1 1 0,2 2 0,0 1 0,1 0 1,0 0-73,0 1 0,0 1 0,0-1 0,2 1 0,0 1 0,2-1 0,2 2 0,2 1 0,0 0 0,2-1 0,0-1 0,0-2 62,1 5 1,0-2-1,1-2 1,0-3-1,2-2-142,0 5 0,2-2 1,1-4-1,0-6 244,0 0 0,1-5 0,1-8 491,-2-6 1,2-9 491,3 2 0,13-58 0,7-60-492,-5 8 1,-1-10-165,-6 0 1,-2-6 0,1-3-1,1-12 1,1-3 0,-3-3-467,-3 15 1,-2-3 0,-1-2-1,1-1 139,0-7 0,1-2 0,-1-2 0,0-2-197,-1 12 0,0-2 1,-1 0-1,1-2 0,-2-1 33,0 11 0,-1 0 0,0-2 0,0 0 0,0 0 0,0 0 0,1-4 0,1-2 0,-1 1 0,0 0 0,0 0 0,0 2-33,-2-9 0,0 1 1,0 0-1,0 3 0,0 0 0,0 9 0,0 0 1,0 2-1,0 3 0,0 4-131,0-22 0,0 6 0,0 8 819,1-5 1,-2 16-162,-12 22-330,-18 109 0,0 12 0,-2 15 319,4-6 0,0 6 0,-2 4-319,4-10 0,-1 3 0,0 1 0,1 1 175,1 2 1,-1 1-1,2 1 1,1 1-176,0 5 0,1 1 0,2 2 0,1 2-197,5-12 0,1 2 1,1 1-1,2 1 0,1 0 118,2 1 0,2 1 0,0 0 0,2 0 0,0 2 79,0-10 0,0 1 0,1 1 0,1-1 0,0 0 0,0-3 0,2 7 0,0-1 0,0-1 0,2-4 0,0-3-244,2 1 0,1-3 0,1-4 0,1-4 244,2 34 0,7-16 983,25-10 0,0-50 0,8-51 0,7-54-492,-26 7 1,-4-11-165,-7 6 1,-3-6 0,-1-3-83,-3 9 1,-2-3 0,0-3 0,-1 0-492,-1-11 0,-1-1 0,-1-3 0,1-3 49,1 7 0,1-2 1,1-3-1,-2-1 0,0-2 33,-3 10 0,0-3 0,-2 0 0,1-1 0,0-1 0,2 0 0,0-4 0,2-1 0,0 0 0,0 0 0,1 0 0,-1 1 0,0 4 0,0 0 0,1 1 0,-1 0 0,0 2 0,1 2-33,1-8 0,0 2 1,0 2-1,1 2 0,1 3-49,3-3 0,1 2 0,0 4 0,0 2-82,3-12 0,-1 4 0,0 6 819,3-12 1,1 12-267,-4 25 1,-1 13 757,-2 20 0,-11 100-492,-19 9 1,-8 16-247,10-30 1,-1 6 0,-1 4 0,-1 2-219,-1-3 1,-1 3 0,-1 2-1,-1 1 1,1 0-225,1 4 0,-1 1 1,0 0-1,1 2 0,0 2 51,2-10 0,1 3 0,0 0 0,0 1 0,2 0 0,0-2-51,1 13 0,0-2 1,2 1-1,0-1 0,2 1 33,0-13 0,1 0 0,1 1 0,0 0 0,2-2 0,0-1 12,1 7 1,2-1 0,0-2 0,1 0 0,1-2-95,1 15 0,1-2 0,0-2 0,2-3 93,2 11 1,0-5 0,3-4 479,-1-18 1,2-4 0,1-5-61,3 6 0,3-10 716,17 4 0,-6-41 0,14-26 0,0-55-492,-16 5 1,-3-11-165,-7-1 1,-4-7 0,-1-5-1,0-17 1,-1-6 0,-3-4-574,-2 12 0,-1-4 0,-1-2 0,0-3 49,-1 7 0,1-1 1,0-3-1,-1-2 0,0-2 33,-1 4 0,-1-3 0,0-1 0,-1-2 0,1 1 0,0 0 23,0 13 1,0-1-1,1 1 1,-1-1-1,0 1 1,0 0-1,0 0-23,0-11 0,-1-1 0,0 0 0,-1 2 0,1 3 0,0 5-82,0-18 0,0 4 0,0 6 0,0 8-82,0 6 0,1 7 0,-2 12 183,-3-18 1128,-5 61 0,-1 50 0,-20 51-872,13-5 1,1 11 215,-2-6 1,-1 6 0,1 4-226,3-10 0,1 2 1,0 2-1,1 2-65,-1 6 1,1 2 0,1 2 0,0 0-38,3-14 0,0 0 0,0 1 0,2 1 0,0 0-197,2 3 0,0 1 1,2 0-1,0 0 0,0 0 0,0-3 0,0 1 1,1-1-1,1 0 0,2 1 0,1 2 0,3 0 1,0 0-1,1 0 0,1-4-49,1 10 0,1-3 0,1-1 0,2-3 0,2-5 0,1-1 0,2-3 0,1-4 571,2 3 1,2-4-1,1-7-325,8 4 0,2-11 983,22 1 0,-1-48-1,1-57-982,-24 0 0,-2-11 327,-6-2 1,-2-7 0,-1-5-1,1-16 1,-3-5 0,-1-4-574,-4 13 0,-2-4 0,0-2 0,0-2 193,-2 6 1,1-2 0,-1-2 0,-1-1-1,-1-1-144,0-4 0,-2 0 1,-1-2-1,1-1 0,0-1 33,0 9 0,0-2 0,0-1 0,0 0 0,0 2 0,0 1-33,1-8 0,0 0 1,0 3-1,1 1 0,-1 2-49,1-10 0,-1 2 0,2 3 0,0 6 13,4-2 0,0 6 0,1 8 233,3-2 0,0 12 983,3 2 0,-6 49-596,-8 54 0,-6 29-387,2-5 0,-1 8 0,-1 4 245,0 0 1,-1 5 0,0 2 0,-1 2-220,0 7 1,0 2 0,-1 1 0,0 1-37,-2 2 0,0 1 1,0 0-1,0-1 10,1 0 0,0 0 0,1 0 0,-1 0 0,0-2 0,1 1 0,-1-1 0,2 0-246,1-3 0,0 0 0,2-2 0,-1-2 151,-1 13 0,1-3 1,0-4-110,0-16 0,2-4 0,-1-7 204,-1 2 0,2-10 983,7 0 0,2-36 0,20-46 0,8-38-492,-12-1 1,-1-12-165,-6 7 1,0-7 0,-2-4-94,-3 5 1,-1-4-1,-1-3 1,0-2-481,0-10 0,0-3 0,-1-2 0,0-3 49,-2 8 0,0-4 1,0-2-1,0 1 0,-1 0 0,0 2 0,-2 0 1,1 0-1,-1 1 0,1 0 0,0 0 0,0 0 1,0 0-1,0 2 0,0 3-49,2-8 0,-1 2 0,0 4 0,-1 3-82,0-5 0,0 5 0,-1 5-164,4-14 0,-2 12 0,-6 29 0,0 11 1475,-2 6 0,-17 72-492,-3 22 1,-4 15-165,2-5 1,0 6 0,-2 3-83,2-4 1,-1 3 0,-1 2 0,2 1-294,1 6 1,1 3-1,0 0 1,2 2 47,-2 2 0,1 2 0,1 0 0,2-1 0,4-4 0,2 0 0,2-1 0,0-1-246,0-3 0,1 0 0,1-2 0,1-2 2,2 16 0,3-2 1,3-4-85,5-11 0,2-3 0,2-3 308,2 18 0,7-8 511,10-16 1,6-11 453,24 5 38,7-26 0,8-43-492,-33-13 1,-3-13-1,9-28 1,-5-15-440,-10 5 1,-2-8-1,-2-6-298,-8 5 0,-2-4 0,-1-5 0,-1-1 49,-2 10 0,-1-3 1,0-2-1,-2-1 0,0 0 33,-3 10 0,0 0 0,-2-2 0,0 1 0,0-1 0,-1 0 0,0 0 0,-1-1 0,0 0 0,0 0 0,0 1 0,0 2-33,0-10 0,1 2 1,-1 1-1,0 1 0,-1 3-49,0-7 0,-2 1 0,0 3 0,1 6-82,2-2 0,1 6 0,-2 7 98,-2 2 0,-1 12 230,2 9 983,-4 70 0,-41 67-492,12-7 1,-5 10-165,-1-11 1,-5 4 0,0 4-83,10-15 1,-1 3 0,1 1 0,0 2-492,-2 6 0,-1 1 0,2 2 0,0 0 164,2 0 1,0 1 0,2 0 0,1 0 81,2-2 0,1 0 0,1 0 0,3-1-246,1-4 0,3 0 0,1-1 0,2-2-82,0 14 0,4-3 0,1-4 0,3-15 0,2-2 0,0-5 311,1 13 1,2-7 999,7 19 0,15-35 0,18-27 0,31-24-492,-28-29 1,1-13-1,15-16 1,-2-13-165,-15-1 1,-4-10 0,0-4-574,-6 8 0,0-4 0,-1-3 0,-2-2 49,-5 8 0,-1-1 1,-1-2-1,-1-1 0,-1-1 0,1-3 0,-2-2 1,1 0-1,-2 0 0,0-1 0,-1-2 0,1 0 1,-2-1-1,0 0 0,-2 0 0,0 1 0,-1 0 1,-1-1-1,-1 2 0,-1 0 0,-1 5 0,-1 1 1,-1 0-1,0 1 0,-1 0-49,1-15 0,-1 0 0,-1 2 0,-2 3-82,-1-13 0,-2 4 0,1 7-164,1-12 0,-2 12 983,-4 28 1,-2 13 491,-10 13 0,-24 62-492,11 18 1,0 13-165,-1 0 1,-2 8 0,0 4-83,5-1 1,1 5 0,-1 3 0,0 1-43,-3 10 0,-1 3 0,0 2 0,0 1-400,5-12 0,0 2 1,1 1-1,-1 1 0,1-1 0,1 0 0,-1 0 1,1 0-1,0 1 0,0 0 73,1 1 0,-1 2 1,1-1-1,1 0 1,-1-1-123,-3 14 0,1 0 0,0-2 0,2-2 0,4-7 0,1-2 0,1-1 0,1-3-82,-5 17 0,2-4 0,3-4 71,7-19 1,2-3 0,1-5 747,-3 12 1,3-8 491,5 10 0,4-42 0,18-27 0,36-45-492,-9-4 1,3-12-233,-6-5 0,1-9 0,0-5-259,-6 3 0,1-4 0,-1-4 0,0-3-197,-7 8 0,0-2 1,0-2-1,-2-2 0,-1 0 0,1-5 0,-1-2 1,-2-1-1,0 0 0,-1-1 0,0-3 0,-1 0 1,-1-1-1,0 0 0,-2 0 0,-1 0 0,-1-1 1,-1 1-1,-1 0 0,-1 1 0,-2 7 0,0 0 1,-2 1-1,0 1 0,0 1-49,2-11 0,-1 2 0,0 2 0,-2 3-82,1-6 0,-1 4 0,-2 7 819,0-2 1,-1 13-457,3 1-35,-40 132 0,-14 45 228,17-43 1,-1 1 0,-3 8-229,1-4 0,-2 7 0,-2 4 0,-1 1 0,2-3 69,1-5 0,0 0 0,1 0 1,0 0-1,-1 0-69,1 3 0,0 0 0,0 1 0,0-1 0,1 2 0,0 1 0,0 1 0,0 1 0,1-1 0,0 0 0,1-3 0,0 1 0,0-1 0,1-1 0,0 0-108,-2 11 0,0-1 0,1-2 0,0 0 108,3-8 0,0 0 0,0-2 0,2-3-248,-2 6 1,1-3 0,2-5 247,0 6 0,3-8 983,-2 15 0,29-93-677,13-30 1,3-18-307,-1-4 0,1-9 0,3-4 111,-1 4 1,2-4 0,1-3 0,0-2-112,3-11 0,0-4 0,-1-1 0,0-2-197,-6 16 0,-1-1 1,-1-1-1,1-1 0,0 0 117,1-3 0,0-2 1,0 0-1,0 0 1,-1 0 79,-1 0 0,-1 0 0,0 0 0,-1 1 0,0 0 0,-1 6 0,-1 1 0,1 0 0,-1 1 0,-1 1-246,5-14 0,-1 2 0,-1 2 0,1 4 200,3-6 0,1 5 1,-3 5-104,5-10 1,-2 11 148,-4 28 0,-3 13 983,-4 17 0,-32 88-530,-16 1 1,-8 11-127,7-3 1,-2 8 0,-2 3-259,-1-8 1,-3 4 0,-1 2 0,1 1-267,7-10 0,-1 1 1,1 2-1,0 0 0,-1 0 55,0 1 0,-2 1 0,1 1 0,-1 0 0,2 1 142,-1 4 0,1 1 0,0 1 0,0-1 0,0 0 0,1-3 0,-1 0 0,1-1 0,0-1 0,1-1 0,-3 13 0,2-1 0,0-1 0,0-3-246,3-6 0,0-2 0,1-2 0,1-4 79,-1 5 1,1-5 0,2-4 28,-5 11 1,3-10 137,-6 18 983,14-97-492,20-36 1,13-21-225,-2-5 0,5-10 1,0-5-131,1 6 1,1-5 0,0-2 0,2-1-138,-3 8 0,2-2 0,-1-1 0,1 0 0,0-1-197,-1-2 0,1 0 1,-1-1-1,0 0 0,-1 0 30,0 0 1,-1 0 0,-1 0 0,0-1 0,0 2 166,-1 1 0,0-1 0,0 2 0,-1-1 0,-1 2-246,1-15 0,-2 0 0,0 2 0,-2 2 0,-2 5 0,0 1 0,-2 2 0,-1 3-60,1-9 0,-1 4 0,-6 6 306,-8-10 0,-9 12 983,-26-12 0,-35 80-588,22 42 0,-1 21-68,8-1 1,0 9 0,1 7-315,4-1 1,1 5 0,1 5 0,-1 3-211,3-4 0,1 5 1,-1 2-1,1 1 0,1 2 135,4-9 0,0 1 1,1 1-1,0 2 1,1 0-1,0 1-102,0 4 0,0 2 0,1 0 0,1 0 0,0 1 0,0 0 0,1 0 0,1 0 0,0 0 0,1 0 0,0-1 0,1-1 94,2-5 1,0-1 0,1 0 0,1-1 0,0-1 0,1 0 69,-1 10 0,1 0 0,2-2 0,-1 0 0,0-2-246,-4 13 0,0-1 0,0-2 0,3-2 58,3-11 0,3-1 0,0-3 0,1-2 515,-3 10 1,2-3 0,1-7-327,-2 7 0,6-19 982,14-31 0,26-111-656,-13 20 1,1-11 0,0-5-135,1 0 0,1-6 0,0-4 1,-1-2-194,-2 7 0,-1-1 0,0-3 0,-1-1 0,0-2-197,0-9 0,-1-2 1,0-2-1,-1 0 0,0-1 174,-3 14 0,-1 0 0,-1-1 0,0 0 0,0 0 0,0-1-141,0-2 0,0-1 0,0 0 0,-1 0 0,0 1 0,-2 1-33,0-11 0,-1 2 1,-2 0-1,1 1 0,0 2 0,0 6 0,1 0 1,0 2-1,-1 1 0,-1 4-49,-1-5 0,0 3 0,-1 3 0,-2 4 573,-2-4 1,-2 4 0,0 6-124,-2-6 1,-5 12 778,-27 2 0,-14 42 0,-20 77-888,22 0 1,0 14 231,11 2 1,3 9 0,0 7-320,3-6 1,0 6 0,1 2 0,1 3-206,6-11 0,1 2 1,0 1-1,1 2 0,0-1 165,1 3 0,-1 0 0,2 1 0,0 0 0,2 1-165,1 3 0,1 1 1,2 1-1,1 0 0,1-2 0,2-4 0,1 0 1,1-1-1,1 0 0,2 0 0,1-4 0,2 1 1,1-1-1,1-1 0,-1 0-49,1 16 0,0-2 0,1 0 0,2-2 194,2-9 1,2-1 0,1-2 0,1-3 51,1 16 0,2-4 0,3-3 327,3-10 1,2-3 0,2-5 62,7 10 1,4-10 100,-4-25 1,3-9 491,25 4 0,1-35 0,1-49-492,-21 3 1,-3-11-1,-3-31 1,-5-14-165,-4 12 1,0-7 0,-2-5-574,-6 9 0,-1-4 0,-1-3 0,-2-3 49,-1 9 0,0-2 1,-2-3-1,0-1 0,0-1 33,-1 5 0,-1-1 0,0-2 0,0-1 0,-1 0 0,0 0 0,0-4 0,-1-1 0,-1 0 0,1 0 0,-1-1 0,0 1 0,0-3 0,1 0 0,-1-1 0,0 1 0,-1 1 0,1 2 0,0 6 0,-1 1 0,0 1 0,0 1 0,1 1 0,-1 1-33,1-9 0,0 1 1,0 1-1,-1 3 0,1 2-49,-1-8 0,0 3 0,0 3 0,0 4 197,1-9 1,0 6-1,0 4 49,1-16 0,-2 12 983,-7-7 0,-2 54 0,-21 34 0,-23 44-492,17 7 1,-1 13-165,3 2 1,-1 9 0,2 5-83,8-1 1,2 6 0,2 4 0,0 1-443,2-6 0,1 2 1,0 1-1,2 3 0,1 0 8,1 8 0,2 3 0,1 1 0,2 1 0,0 1 25,3-10 0,0 2 0,2 1 0,0 0 0,1 0 0,0-1 0,0-1 0,0 0 0,1-1 0,1 1 0,0 0 0,0 0 0,1 0 0,1 2 0,-1-1 0,2 0 0,-1-1 0,1-1-33,1 9 0,0-1 1,0-1-1,1 0 0,0-2 0,2-3 0,0-2 1,0 0-1,1-1 0,1 0 0,0-4 0,1-1 1,1 0-1,0-1 0,1-2 259,2 14 0,0-1 0,1-1 0,1-4-62,2 16 0,0-3 0,1-6 327,-2-18 1,1-5 0,-1-6 163,3 3 1,2-11 491,11-5 0,0-30 0,1-44 0,26-39-492,-24 0 1,-2-11-165,-4 11 1,1-5 0,-3-4-1,1-16 1,-3-6 0,-1-3-574,-5 13 0,-1-3 0,-2-2 0,-1-2 49,-3 12 0,-2-2 1,-1-2-1,-1 0 0,0-1 0,-1-5 0,-1-2 1,-1-1-1,0 0 0,-1 1 0,0-2 0,-1 1 1,-1-1-1,1 1 0,-2 2 0,1 4 0,-1 1 1,0 0-1,0 3 0,-1 1-49,2-9 0,-1 3 0,0 1 0,-1 4-82,-1-13 0,-1 4 0,0 5 479,2-11 0,-4 10-151,-5 28 0,-1 7 983,-4-4 0,-16 44 0,-10 33-804,-23 53 312,26-7 1,1 13-165,6-5 1,1 7 0,0 4-414,7-11 0,1 3 0,1 2 1,0 1 85,-1 2 0,1 2 0,1 0 0,0 0 0,0 2 0,2 1 0,0 0 0,0 0 0,1 2 0,1 0 0,1-1 0,0 0 0,3-3 0,0-2 0,1 1 0,0 0 0,-1 5 0,0 0 0,1 0 0,1-1 0,1-7 0,1 0 0,0-2 0,0-1-328,-3 17 0,0-1 0,2-5 256,3-13 1,1-3 0,0-5 71,-2 7 0,2-11 0,9 0 983,18-79-492,-4-28 1,1-15-407,14-28 1,2-10-54,-8 14 1,-1-6 0,1-3-33,-3 11 0,1-4 0,1-2 0,-2 0-246,1-7 0,0-1 0,-1-1 0,0-2 49,-4 16 0,1-1 1,-1 0-1,0 0 0,0-1 128,-1 2 0,1 0 0,-1 0 1,0 0-1,-1 2-177,5-14 0,-1 1 0,0 1 0,-1 4-82,3-14 0,0 4 0,-2 5 12,-3 15 1,0 4 0,-3 7 315,4-5 0,-13 21 983,-18 40-492,-14 39 1,-5 26-287,1 3 0,-1 11 0,-1 3 19,1-7 1,-2 2 0,1 3-1,1 1-224,0 5 0,2 2 0,1 2 0,0 0 0,-1 3 0,1 0 0,1 1 0,2 1 0,2 1 0,1 1 0,1 0 0,1 0 0,0-5 0,2-1 0,0 0 0,2 0 0,1-1 0,3 0 0,0-1 0,0-2 327,-4 14 1,1-3 0,3-4-253,2 19 0,3-9 416,-3-20 1,6-18-487,11-36-5,22-71 0,-5-18 0,2-13-328,-2 17 0,2-2 0,-1-4 0,3-12 0,-2-4 0,1-2 277,2-6 0,1-1 0,-2-1 51,-7 22 0,-1-2 0,0 1 0,-1 1 0,5-19 0,0 1 0,-1 3 137,-2 11 0,0 3 0,-3 4-137,1-14 0,-2 15 0,0 20 0,-41 90 0,-12 32 0,5 10 0,-1 10-58,5-26 0,-3 5 1,-1 2-1,3-2 58,-2 16 0,2-2 0,1 2 0,0 3 0,1 0 0,3 0 0,1-4 0,3-1 0,1 0 327,1-1 1,2-1 0,3-4-183,0 20 1,4-9 345,2-21 1,1-8-169,4 10-323,25-46 0,42-21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4:47.471"/>
    </inkml:context>
    <inkml:brush xml:id="br0">
      <inkml:brushProperty name="width" value="0.35" units="cm"/>
      <inkml:brushProperty name="height" value="0.35" units="cm"/>
      <inkml:brushProperty name="color" value="#F7C5CB"/>
    </inkml:brush>
  </inkml:definitions>
  <inkml:trace contextRef="#ctx0" brushRef="#br0">659 2605 24259,'-24'78'0,"1"1"0,-1-1 0,0 0 0,1 6 0,0 0 0,1 1 0,1 1 0,-1 6 0,1 1 0,1 1 0,1-1-246,1 1 0,1-1 0,2 1 0,1 0 0,2-2 0,1 0 0,2-1 0,-1-1 0,1-6 0,-1-1 0,1-1 0,2-2-82,2 19 0,2-3 0,0-1 0,-1-6 0,-1-2 0,2-3 0,2-14 0,2-2 0,-1-3-164,0 18 0,0-6 0,1-23 0,2-8-421,10 4 1896,3-29 0,10-21 0,6-41 0,5-47-1060,-13 2 0,-2-14 77,-7 15 0,-1-6 0,-1-4-246,-2 9 0,1-4 0,-1-2 0,-1-2 49,-1 11 0,-2-1 1,0-2-1,0-1 0,1-1 0,1-7 0,0-1 1,0-2-1,0 0 0,0 0 33,-2 16 0,0-1 0,0 0 0,0-1 0,0 1 0,0 0 0,-1-1 0,0 0 0,0 0 0,1 0 0,-1 0 0,0 0-33,2-14 0,0 1 1,1-1-1,-1 2 0,-1 1 0,-1 7 0,-1 0 1,1 1-1,-1 1 0,1 1 0,1 2 0,0 0 1,1 1-1,-1 1 0,0 1-49,0-11 0,0 2 0,0 2 0,0 1 87,0 7 1,0 2-1,0 2 1,0 2 158,1-11 0,-1 4 0,0 5 491,1-14 1,-1 18 491,-2 34-142,-35 125-841,13-19 0,-2 13 0,-2 6 45,0-4 0,-3 5 0,0 3 0,1 3-45,3-8 0,1 2 0,1 3 0,-1 1 0,1 1-143,2-9 1,-1 1 0,1 1 0,0 2-1,1 0 1,0 1 142,1 5 0,1 1 0,1 1 0,0 1 0,0 0 0,1-1-164,0 1 0,1 0 0,-1 1 0,2-1 0,-1 0 0,1-1 70,1-1 1,0 0-1,0 0 1,1-1-1,0-2 1,0 0-104,1 10 0,0-1 1,0-2-1,1-2 0,1-3-13,0 7 0,0-4 1,1-2-1,0-3 455,0-11 1,1-2 0,0-3 0,1-5-212,0 1 1,1-5 0,1-6 456,-1-2 1,0-8 491,0-3-216,8-120-767,2-5 0,2-17 0,-5 19 0,1-9 0,-1-5 0,1-3 0,-1 0 0,2-3 0,-1-4 0,0-2 0,0-2-78,-1 8 1,0-3 0,-1-2 0,1 0 0,0-2 0,0-1 77,0 9 0,-1-3 0,1 0 0,0-1 0,0 0 0,1 1 0,0 0-141,0 3 1,0 0-1,1 0 1,0 1-1,1 0 1,0 0-1,0-1 43,1 0 1,0 0 0,0 0 0,1 0 0,0 1 0,1 0 0,-1 1-67,3-9 0,0 1 0,0 0 0,1 1 0,0 2 0,0 1 0,-1 9 0,0 1 0,1 0 0,-1 2 0,1 2 0,-1 1 316,2-6 0,0 2 0,0 1 1,-1 4-1,0 5-152,3-19 0,0 6 0,-1 14 491,2 6 1,-9 32 491,-35 111-827,4-3 1,-4 18 0,-2 7-157,3-20 0,-1 5 0,-2 4 0,0 3 0,0 1 0,1-2 0,-1 2 0,1 3 0,-1 1 0,0 1 0,1 0 0,2-8 0,0 1 0,0 1 0,1 0 0,-1 1 0,1 0 0,1 1 0,0 4 0,0 0 0,1 2 0,0 0 0,1-1 0,0 1 0,1 0-141,0-2 1,1 1-1,0-1 1,0 1-1,2-1 1,-1-1-1,2 0 106,1-5 0,1-1 0,0 0 0,1-1 0,1 0 0,0-2 0,0-1 35,-1 6 0,1 0 0,1-2 0,0-1 0,1-2 0,1-2 0,0 6 0,2-3 0,1-1 0,0-3 0,0-3-219,0 2 1,1-4-1,0-3 1,1-2 218,2 6 0,2-3 0,0-9 491,2-7 1,1-11 491,6-3-348,18-99-635,-9-21 0,-2-21 0,-4 21 0,0-7 0,0-7 0,0-4 0,-3 9 0,0-5 0,-1-4 0,1-2 0,-1-2 0,1 0 0,-1 5 0,0-2 0,0-1 0,1-2 0,-1 0 0,0-1 0,1-1 0,-1 7 0,0 0 0,0-2 0,0 0 0,0 0 0,0-1 0,1 1 0,0 1-123,1 0 0,0 0 0,0 0 0,0 0 0,1 0 0,0 1 0,0 0 0,1 1 16,1-9 1,1 1 0,1 0 0,-1 0 0,1 1 0,0 2 0,0 1-58,2-7 0,0 1 0,1 1 0,-1 2 0,1 1 0,-1 2-33,2-7 0,0 1 1,-1 2-1,0 3 0,0 6 442,-1 1 1,0 4 0,0 5 0,-3 7 211,10-28 1,-15 39-458,-16 59 0,-21 67 0,-10 51 0,13-38 0,-1 8 0,-2 7 0,0 2 0,4-18 0,-1 3 0,-1 2 0,0 2 0,1 1 0,0 2 0,3-5 0,-1 2 0,1 0 0,0 2 0,1 1 0,0 1 0,0 0 0,0 7 0,0 1 0,1 1 0,0 0 0,1 1 0,0 0 0,1-1 0,0 0 0,0 0 0,1-1 0,1 1 0,0 0 0,0-1 0,2 0 0,1-1 0,2 1 0,0 1 0,0-2 0,1-2 0,1-4 0,-1-4 0,-2 19 0,1-8 0,0-1 0,3 6-164,2-17 0,2 7 0,0 2 0,1-2 0,1-6 0,1-10-83,0 8 0,2-11 0,1 6 492,0 9 1,1 7 0,1-2 0,1-13-35,2 8 0,7-22 772,28-29-492,-16-70 1,-2-25-201,-3 3 1,-1-9-1,-1-7-291,-3 2 0,0-6 0,-1-5 0,0-4 0,0 0 0,-1 2 0,0-2 0,0-3 0,0-1 0,0-1 0,-1-2-67,0 4 1,-1-1 0,0-2 0,1-1 0,-1-1 0,1 1 0,0-1 66,1-2 0,0-2 0,1 0 0,0 0 0,0 0 0,0 1 0,1 0-141,0 1 1,0 1-1,1-1 1,0 1-1,0 0 1,1 2-1,-1 0 0,0 4 1,0 2-1,0 0 1,0 0-1,1 1 1,0 1-1,0 2-23,2-9 0,1 1 0,0 0 0,0 3 0,0 2 0,0 3-51,5-19 0,1 4 0,-2 6 0,0 5 542,-2 0 1,-1 6 0,1 22 655,15 20-901,-41 91 0,-15 41-82,6-16 0,-4 10 0,-1 7 0,-2 4 0,3-18 0,-2 3 0,0 4 0,-1 2 0,0 1 0,0 1 0,1-1 0,0 1 0,-1 3 0,1 0 0,0 2 0,0 0 0,1 1 0,1-7 0,1 1 0,0 1 0,0 1 0,0 0 0,1 0 0,0 1 0,0-2-39,1 1 1,-1 0 0,1 0 0,0 0 0,0 0 0,1-1 0,0-1 0,1 0 38,-1 5 0,1 0 0,1-1 0,0-1 0,0 0 0,1-1 0,1-1-141,0-5 1,0 0-1,1-1 1,0-1-1,1-1 1,0-1-1,1-2-56,0 20 0,0-2 1,1-2-1,1-2 0,2-2 362,2 9 1,3-2 0,0-4 0,1-3-166,2 11 0,0-5 0,3-12 491,1-6 1,7-18 491,18-24-772,-14-81 0,-2-33-211,0-1 0,0-13 0,-1-8 0,-5 15 0,-1-5 0,-1-6 0,0-3 0,1-3 0,-2 10 0,1-3 0,-1-4 0,0-2 0,1-1 0,-1-1 0,1 1 0,-1 7 0,-1-1 0,1-1 0,0 0 0,1-1 0,-1-1 0,1 1 0,0-1 0,0-2 0,1-1 0,0-1 0,1 0 0,0 0 0,0 0 0,0 1 0,1 1-123,-1 4 0,2 1 0,-1-1 0,1 1 0,0 1 0,0 1 0,0 0 0,0 2 108,1-6 1,0 1 0,1 1 0,-1 1 0,0 2 0,0 1 0,0 1-150,2-2 0,0 1 0,-1 2 0,1 2 0,-2 2 0,-1 2-27,4-22 0,-1 3 0,-2 6 0,-1 9 682,15-26 1,-22 35 491,-44 62-916,3 50 0,-2 35 1,-3 9-68,3-12 0,-2 8 0,-2 5 0,-1 3 0,0 4 0,6-10 0,-2 4 0,1 2 0,-1 3 0,0 1 0,1 2 0,0 1 0,4-11 0,0 1 0,1 2 0,-1 1 0,1 0 0,-1 1 0,2 1 0,-1-1 0,1 0 0,1 1 0,0 0 0,0 0 0,1 1 0,0 0 0,0 0 0,0-1 0,1 0 0,0-1-53,-3 7 1,1 0-1,-1-1 1,0 1-1,2-2 1,0 0 0,1-1-1,2 0 53,1 4 0,2 0 0,1-1 0,0-1 0,2-1 0,-1-1 0,0-2-164,-1 5 0,0-1 0,0-2 0,1-1 0,1-1 0,2 0-33,1 8 0,2-1 1,1-1-1,1-2 0,1-5 442,0 4 1,1-3 0,0-5 0,1-8 199,-10 35 0,13-45-445,19-74 0,-2-35 0,-1-29 0,1-7 0,0 6 0,1-8 0,1-5 0,0-4 0,2-1 0,0 1 0,2-3 0,0-3 0,1-2 0,0-3 0,1-1 0,-4 14 0,0-2 0,1-2 0,0-1 0,0-1 0,0-1 0,1 1 0,1 0 0,-2 8 0,0-1 0,1 0 0,0 0 0,0-1 0,1 1 0,0 0 0,0-1 0,1 1 0,0 0 0,0 0 0,1-1 0,0 1 0,0 0 0,0 0 0,1 1 0,-1 0 0,1 1 0,1-5 0,0 0 0,1 0 0,0 2 0,0 0 0,0 1 0,0 0 0,-1 2-141,3-5 1,0 1-1,-1 1 1,1 0-1,-1 3 1,0 1-1,-1 2-49,4-17 0,0 3 0,-1 2 0,-1 4 0,-3 5 435,-1 3 1,0 2 0,-4 7 0,-5 8 245,5-19 1,-19 34-429,-64 101-63,19 13 0,-4 21 0,-2 9 0,9-15 0,-3 6 0,-2 6 0,1 3 0,0 2 0,8-15 0,0 3 0,-1 2 0,1 3 0,0 0 0,0 3 0,2 0 0,1-2 0,0 2 0,1 2 0,0 1 0,0 1 0,1 0 0,1 1 0,-1-1 0,5-10 0,-1 0 0,1 1 0,0 1 0,0-1 0,1 0 0,1 0 0,0 0 0,0-1 0,0 6 0,-1 1 0,1-1 0,1 0 0,0-1 0,2 0 0,0 0 0,2-1 0,0 7 0,2 0 0,0-1 0,2 0 0,1-1 0,0-1 0,2-1-164,-2 6 0,2 0 0,0-2 0,2-1 0,1-2 0,3-1-33,1 4 0,2-1 1,2-2-1,1-2 0,0-4 442,0 7 1,-1-3 0,2-5 0,3-10-126,5 20 1,12-24 862,35-31-492,-6-91 1,1-37-368,-18 26 1,-1-6 0,0-7 0,0-5-125,-5 4 0,1-4 0,-1-5 0,0-3 0,0-3 0,1-2 0,-4 9 0,1-2 0,0-3 0,0-2 0,0-2 0,0 0 0,0 0 0,1-1 0,-2 5 0,1-2 0,0 0 0,0-2 0,0 1 0,0-1 0,1 0 0,0-1 0,0 1 0,1-2 0,0-1 0,0 0 0,0 0 0,1 0 0,0-1 0,0 2 0,0 0 0,0 1-110,-1 4 1,0 0 0,1 0 0,-1 1-1,1 1 1,0 0 0,-1 1 0,1 1-1,-1 1-2,2-3 1,-1 1 0,1 1 0,-1 1 0,1 1 0,-1 1 0,0 1 0,-1 2-53,5-13 0,0 2 0,-1 1 0,0 2 0,-1 3 0,-1 4 14,6-18 1,-2 4 0,-2 6-1,-2 12 641,14-21 1,-23 43 491,-44 80-913,-8 34 0,-8 31 0,-2 7-70,7-20 0,-1 6 0,-3 4 0,0 5 0,0 2 0,4-10 0,0 3 0,-1 3 0,0 2 0,0 2 0,0 1 0,2 1 0,5-15 0,0 2 0,1 1 0,0 1 0,0 1 0,1 0 0,0 0 0,0-1 0,0 0 0,-1 8 0,0 0 0,0-1 0,1 0 0,0 1 0,0-1 0,1 1 0,0 1-56,-1 1 1,0 2 0,0 0 0,0 0 0,2 0-1,0-1 1,2-2 0,2-2 55,3-2 0,1-1 0,1-2 0,2-1 0,1 0 0,0 0 0,0 0-141,-1 1 1,1 0-1,0 0 1,0 0-1,2-2 1,2 0-1,1-4-56,2 18 0,3-2 1,1-3-1,2-2 0,-1-4 442,0 5 1,1-4 0,1-4 0,-1-7-197,0-3 1,0-7-1,0-10 934,0 20 0,37-169-765,-21 30 0,0-10 0,1-8-218,1 1 0,1-9 0,2-6 0,0-4 0,0-1 0,-3 16 0,1-2 0,0-2 0,0-2 0,1-2 0,0-2 0,0-2 0,-1 7 0,0-2 0,0-2 0,0-1 0,0-2 0,1 0 0,1-1 0,0 1 0,1 0 0,2-2 0,1 0 0,0-1 0,1 0 0,0 0 0,1-1 0,0 1 0,0 0 0,0 0-99,-2 8 1,1 0 0,-1 0-1,1 0 1,0 0 0,0 1-1,1-1 1,0 1 0,1 1-1,0 0 10,3-6 0,0 0 0,1 0 1,1 1-1,0 0 0,0 1 1,0 2-1,0 0 0,0 1-34,1-1 0,0 0 0,0 1 0,1 1 0,-1 2 0,0 1 0,0 1 0,0 2-41,7-13 0,0 1 0,1 2 0,-2 2 0,-1 4 0,-2 4 409,6-15 1,-2 4 0,-3 7 0,-2 13 232,12-7 1,-21 37-479,-73 111 0,15-13 0,-5 15 0,-4 9 0,-1 2 0,4-9 0,-2 4 0,-1 4 0,-2 2 0,0 3 0,0 1 0,5-11 0,-1 3 0,0 1 0,0 2 0,-1 1 0,0 1 0,1 0 0,1 2 0,2-4 0,-1 2 0,2 1 0,-1 1 0,0 1 0,1 0 0,0-1 0,1-1 0,0 0 0,-3 5 0,1 1 0,0-2 0,0 1 0,1-1 0,1 0 0,0-1 0,1 0 0,2-4 0,0-1 0,1-1 0,0 0 0,1 1 0,1-2 0,2 1 0,0 0 0,0 10 0,2-1 0,0 1 0,2 0 0,1-2 0,0-1 0,1-2-164,-2 2 0,1-3 0,0-1 0,2 0 0,1-1 0,1 1 0,2 0 0,2 2 0,1-1 0,1-1 0,1-3 0,0-4 409,-2 10 1,2-5 0,0-4 0,1-7-120,-2 25 1,4-18 856,10-13 0,34-155-753,-15 21 1,3-13 0,3-8-231,-4 8 0,3-6 0,0-6 0,2-4 0,1-3 0,-6 20 0,0-4 0,1-3 0,1-2 0,0-1 0,1-1 0,0-1 0,0 1 0,-1 5 0,-1-1 0,2 0 0,-1-2 0,1 1 0,0-2 0,1 1 0,0-1 0,0-1 0,0 4 0,0-1 0,0 0 0,1-2 0,0 1 0,1 0 0,-1-1 0,1 2 0,0-1 0,0 2-110,3-6 1,0 0 0,0 0 0,1 1-1,0 0 1,0 1 0,0 1 0,0 0-1,0 1-5,4-6 1,-1 1 0,1 0 0,0 2 0,0 0-1,0 0 1,-1 2 0,1 0-9,-4 6 0,1 0 0,0 0 0,-1 1 0,0 1 0,0 2 0,0 2 0,-2 1-41,6-8 0,0 1 0,-1 3 0,-1 2 0,-2 3 0,-2 4 409,4-8 1,-2 3 0,-5 6 0,-6 10 245,0-7 1,-17 29-491,-41 63 0,-19 32-1,8-2 0,-6 13 0,-2 7 0,-2 5 0,7-9 0,-1 4 0,-1 4 0,-1 3 0,-1 2 0,1 2 0,6-11 0,0 1 0,0 3 0,-1 1 0,0 1 0,1 2 0,-1 0 0,2 2 0,1-3 0,0 2 0,1 1 0,0 2 0,0 0 0,0 0 0,1 1 0,0-1 0,0 0 0,2-2 0,-1 1 0,1 0 0,0 0 0,1 1 0,0-2 0,0 1 0,2-1 0,0 0 0,-2 5 0,1 0 0,1 0 0,0-1 0,1 0 0,0 0 0,0-1 0,1 1 0,-1-2 0,0 0 0,0 1 0,0-1 0,2-1 0,0 0 0,3-2 0,1 0-164,-1 12 0,3-2 0,2 0 0,1-2 0,1 0 0,0 0 0,-1-3 0,0 1 0,1-1 0,1-1 0,2-3 0,3-2 381,1 17 1,4-2-1,2-5 1,0-6-218,0 2 0,1-7 0,-1-14 983,-8 10-492,24-115 1,8-34-362,0 0 1,2-14 0,2-9 0,2-2-131,-1 14 0,2-4 0,1-3 0,1-3 0,1-2 0,1-3 0,-3 8 0,0-4 0,2-2 0,0-1 0,0-2 0,1-1 0,1 1 0,0 1 0,-2 8 0,1 0 0,1 0 0,0 0 0,0-1 0,1 0 0,0 1 0,0-2 0,0 1 0,1-3 0,0 0 0,1-1 0,-1-1 0,1 1 0,1 0 0,-1 1 0,1 1 0,0 1-123,3-5 0,1 0 0,0 1 0,0 1 0,0 0 0,0 2 0,0 1 0,0 0 64,1-3 1,0 0 0,0 1 0,0 1 0,0 2 0,-1 2 0,-1 3-106,1-1 0,0 1 0,0 3 0,-2 2 0,-1 3 0,-3 5 38,4-9 0,-1 3 1,-5 7-1,-9 13 1109,-12-25-492,-48 113 1,-19 39-412,13-2 0,-2 16 0,-4 9 0,-1 2-80,9-19 0,-3 4 0,0 2 0,-2 3 0,1 2 0,1 3 0,7-10 0,0 2 0,-1 2 0,1 2 0,0 2 0,0 0 0,1 0 0,0-1 0,-1 3 0,0 1 0,0 1 0,0 0 0,1 0 0,0 0 0,1 1 0,1-1 0,1-1 0,0 1 0,1 1 0,1-1 0,0 0 0,0-1 0,2-1 0,0-2-116,0 1 0,0-1 1,1-2-1,1 0 1,1-1-1,1 0 1,1 1 115,-2 11 0,2 0 0,1 1 0,1-2 0,1-1 0,0-2-197,-1 4 0,1-3 1,0-1-1,2 0 0,2-2 11,3-3 1,2-1 0,0 0-1,2-4 1,0-4 512,-6 25 1,2-6 0,2-14 163,-1-5 1,7-37-376,24-117-116,4-5 0,6-20 0,2-8 0,-2 22 0,1-6 0,2-4 0,2-4 0,0-3 0,-6 24 0,1-3 0,0-2 0,1-2 0,0-1 0,1-1 0,1 0 0,1 0 0,-2 5 0,2 0 0,0-1 0,1 0 0,0-1 0,0 0 0,1 0 0,0-1 0,1 1 0,0-2 0,0-2 0,1 0 0,0 0 0,1 1 0,0-1 0,0 1 0,1 1 0,0 1-21,4-7 1,1 1 0,1 0 0,0 2 0,0-1 0,1 2 0,0 0 0,-1 1 20,0 5 0,-1-1 0,1 2 0,0 0 0,0 1 0,0 0 0,1 2 0,0 1-141,2-4 1,2 1-1,-1 1 1,1 1-1,-1 2 1,0 2-1,-2 2-56,6-12 0,0 2 1,-1 3-1,-3 4 0,-1 4 524,13-19 1,-4 7 0,-12 21 655,-12 20-982,-59 99 0,-28 48-1,24-40 0,-4 7 0,-2 5 0,-2 5 0,0 0 0,7-10 0,-2 2 0,0 3 0,0 1 0,-1 2 0,-1 2 0,1 0 0,0 1 0,-1 3 0,0 1 0,-1 2 0,1 0 0,0 1 0,0 0 0,2 0 0,-1 1 0,2 0 0,-1 1 0,2 0 0,-1 1 0,1-1 0,1 1 0,-1-1 0,1 0 0,1-1 0,-1 1 0,1 0 0,0 0 0,2 0 0,0-1 0,2-1 0,-2 7 0,2-1 0,0 0 0,2 0 0,0-2 0,2 0 0,0-2-164,-1 5 0,1 0 0,0-2 0,2 0 0,2-3 0,0-1-33,1 6 0,0-2 1,3-1-1,1-2 0,2-3 415,0 9 1,2-2-1,2-4 1,2-6-219,-1 1 0,1-6 0,2-8 491,-3 11 1,12-34 491,32-74-808,-8-28 0,-1-25 1,4-6-176,-2 16 0,3-6 0,2-3 0,2-4 0,-1-3 0,-3 7 0,1-4 0,0-3 0,1-2 0,0-1 0,1 0 0,0 0 0,-2 6 0,1-1 0,0 0 0,1-1 0,0 0 0,0-1 0,0 0 0,1 0 0,0-3 0,1-2 0,0 0 0,0 0 0,0-1 0,1 2 0,-1 0 0,1 2-141,3-6 1,1 1-1,-1 1 1,1 1-1,-1 1 1,1 0-1,-1 2 81,-3 5 1,0 1 0,0 0 0,0 2 0,-1 1 0,0 1 0,1 2-138,7-15 0,1 1 1,-1 2-1,-1 5 0,-3 3 84,-2 4 0,-2 4 1,-3 4-1,-2 5 604,19-29 1,-28 33 491,-52 66-804,-14 43 0,-9 25-179,9-14 0,-4 9 0,-3 5 0,2 4 0,2-1 0,1 5 0,0 2 0,-1 4 0,-1 1 0,10-16 0,0 1 0,-1 2 0,0 1 0,1 1 0,0 1 0,0 1 0,1 3 0,-1 3 0,1 0 0,1 1 0,0 0 0,1-1 0,0-1-127,2-5 0,0 0 0,0-1 0,1 0 0,0-1 0,2 1 0,0-1 127,-3 9 0,0 1 0,2 0 0,1-2 0,1 0 0,1-2-197,0 5 0,1-1 1,1-1-1,2-2 0,2-1 8,-2 10 0,2-2 0,2-1 0,3-3 434,5-9 1,2-1 0,2-3 0,0-4-186,1 2 1,1-4 0,2-9 922,-2 36 0,37-127-722,-7-21 0,-1-21 0,4-5-261,6-2 0,4-6 0,2-6 0,1-4 0,-8 12 0,1-4 0,0-4 0,1-2 0,1 0 0,1 0-78,-3 10 0,2-1 0,0 0 0,1-1 0,0 0 0,0-1 0,0-1 78,-3 5 0,1-1 0,-1-1 0,1 0 0,0 0 0,0 0 0,0 0 0,1 2-141,3-7 1,0 0-1,0 0 1,1 1-1,0 1 1,-1 1-1,1 1 33,4-8 1,0 1 0,0 1 0,0 1-1,0 1 1,-1 1-57,-3 6 0,0 0 0,0 2 0,-1 1 0,-1 2 0,1 3-44,9-18 1,0 4 0,-2 4-1,-3 3 535,0-4 1,-3 5 0,-4 8-7,2 4 0,-11 12 662,-23 13 0,-45 77-496,6-2 0,-5 8 4,-20 27 1,-4 9-165,14-18 1,-2 3 0,0 3-1,-4 9 1,-1 2 0,1 0-1,3-8 1,1-1 0,2-1-250,7-6 1,1-1 0,3-6 412,-3 1 1,4-10-353,-3-8-139,24-60 0,25-67 0,10 13 0,6-11-328,-2 8 0,2-7 0,3-3 250,-2 14 1,3-2 0,1-2 0,-1 0-169,0-8 0,2-3 0,-2 1 0,-1 1 215,-1 3 1,-2 1 0,-1 1-1,-1 3 31,-1-12 0,-1 4 0,-4 3-261,-2 14 0,-2 3 0,-4 6 261,-7 0 0,-7 10 0,-18-1 0,-35 30 0,-25 34 0,30 10 0,-3 8 491,-11 11 1,-2 9-323,18-3 0,1 6 0,0 2 158,-2 5 1,2 2 0,0 1-119,3 1 0,1 1 0,3 0-209,5-2 0,3 0 0,4-2 212,-3 14 0,8-4-212,7-14 0,9-4 0,23 22 0,45-35 0,41-14 152,-24-21 1,6-8-153,14-12 0,3-8-86,-26 2 1,1-4 0,1-4 85,4-7 0,1-4 0,-2-4 0,-3-2 0,-3-4 0,-1-1 0,-4-2 0,-1-1 0,-3 0-292,-8 3 0,-3 0 1,-4 0 291,6-18 0,-8 2-120,-10 13 0,-7 4 120,-5-29 983,-18 36-271,-26 7 271,-21 24 0,-43-3-492,33 15 1,-2 1-126,-9-1 1,-2 2-367,-4 9 0,1 5 0,-1 2 0,2 7 0,5 12 0,3 5 0,5 2 0,4 3 0,9 2 0,6 3-55,13-4 0,6 2 55,2 2 0,9 2 0,26 46 0,6-43 0,10-3-492,14-2 0,10-5 205,14 0 0,7-6 287,9-8 0,3-8-492,7-4 0,0-6 0,-2-6 0,-3-3 457,-5-1 0,-6-4 465,-17-7 1,-6-3-431,15-9 379,-41-16-379,-23 14 983,-28 2-480,-26 6-503,-46-3 0,28 10 0,-5 2 177,-10-1 1,-4 1-178,-9 0 0,-3 2-328,26 2 0,-1 1 0,0-1 0,0 1 0,0-1 0,0 1 194,0 1 0,-1 0 1,2 0-359,-25 2 0,5 0 424,18 1 0,6 3 68,-29 17 0,49-7 983,28 10-308,17-8 308,37 13 0,46 15-632,-21-18 0,7 0-738,16 1 1,4-2 386,0-2 0,2-4 0,-1-7 0,-1-5 0,-3-1 0,-3-4-312,-14-4 0,-3-4 312,-11 2 0,-5-5 0,21-19 0,-41 0 0,-10-5 0,-20 12 983,0 6 0,-29 4-804,-22 0-179,3 4 0,-5 1-451,-10-1 1,-3 1 450,-15 1 0,-2 1 0,-1-1 0,0 1 0,0 0 0,2 4 0,11 8 0,5 5-203,14 2 0,7 9 203,9 11 0,9 8 0,10 6 0,7 4-492,4 8 0,8 2 410,13 4 1,8 0 81,5 6 0,6-3 0,12-7 0,5-4 0,-2-6 0,4-5 0,2-10 0,3-8 0,-3-13 0,1-5-299,-1 0 0,0-7 299,5-15 0,-3-9 0,-4-6 0,-3-9 0,1-12 0,-5-9-161,-2-15 1,-7-6 160,-6-5 0,-6-3 0,-6-7 0,-5-1 0,-4 0 0,-4 1 0,-4 5 0,-4 2 0,-4 5 0,-4 3-107,-2 10 0,-5 4 107,-8 11 0,-5 6 983,-31-16-894,-19 28-89,9 22 0,-19 9 0,7 38-245,38-13 0,2 8 245,-3 17 0,2 8 0,1 5 0,2 4 57,2 5 0,4 3-57,3 4 0,5 2 0,6-3 0,5 0 0,6-5 0,2-2 170,3-10 0,2-3-170,3 24 0,8-36 0,10-25 983,19-17-829,14-28-154,17-39 0,-32 15 0,-2-8-202,6-18 1,-2-6 201,-4-8 0,-3-3-328,-12 23 0,-2-1 0,-3-1 0,-1 1 0,-2-1 0,-3 1 219,-2 0 1,-2 2 0,-1 1-292,1-17 0,-4 4 400,-3 15 0,-6 5 0,-18-22 0,-12 39 983,-19 21-133,-6 17-850,-18 28 491,33 0 1,1 7-383,-12 19 0,2 10-601,-2 13 0,3 7 193,14-17 1,-1 4 0,4 3-30,1 7 0,2 2 0,2 3 0,-1 6 0,2 3 0,3 2 82,9-20 0,2 1 0,1 1 0,2 1 178,1 0 0,1 1 0,2 0 1,2 0 67,-1 19 0,4 0 0,1-1-328,0-5 0,2-1 0,4-4 32,4-12 0,2-4 1,4-3 571,3 10 0,8-9-276,8-15 0,8-11 0,52-9 0,-31-19 0,4-10 0,5-15 0,2-12 124,12-10 1,0-11-125,-24 5 0,0-7 0,-3-5 45,4-11 1,-2-7 0,-1-1-46,2-4 0,-1-2 0,-2-3 0,-3-5 0,-2-3 0,-3-1 0,-1 1 0,-3 0 0,-1-1 0,-4 3 0,-1-1 0,-3 3 0,-5 6 0,-3 3 0,0 1 273,-3 7 0,-2 1 0,0 3-273,0-13 0,-2 6 212,-5 18 0,-1 6-212,-2-12 983,-26 49 0,-24 37-968,3 2 1,-3 8 475,-9 13 1,-1 8-196,-9 17 1,1 7-625,18-18 0,3 2 0,1 4 63,-2 8 1,2 3 0,3 4 18,10-16 0,2 3 0,3 1 0,0 1 0,2 0 0,1 2 0,2-1 0,2 2 0,3 3 0,2 0 0,1 1 0,1-2 141,0-1 0,1-2 1,1 0-1,3-2-223,3 11 0,3-2 0,1-2 152,0-7 1,1-2-1,6-5 490,11 7 1,8-8-315,2-13 0,5-7 0,4-10 0,3-7 983,46 6 0,-10-13-620,-2-14-363,-12-5 0,12-12 0,-34-10 0,2-7 491,12-12 1,1-9-181,-14 2 1,-1-6 0,1-3-640,6-9 0,-1-4 0,1-3 262,-9 9 0,0-2 0,-1-2 1,-1-1-181,-1-4 0,0-2 0,-2-2 0,0 0 0,2-6 0,-1-1 0,0-1 0,-1 0 46,-3 1 0,0-1 0,-2 0 0,-3 1 200,-5 7 0,-1 0 0,-3 1 0,1 2-328,5-14 0,-2 2 0,-4 3 203,-4-15 1,-6 6 602,-2 21 1,-4 5-479,-3-29 983,-4 33 0,0 30 0,-12 23 0,-8 28 0,-20 28 0,-11 18-492,23-24 1,0 1-1,-4-2 1,1 1-1,0 9 1,2 0-379,-1-3 1,0 0-114,-2 5 0,1 2 0,2-5 0,2 0 0,-1 2 0,1-1 0,-19 35 0,18-16 0,6-23 0,17-19 0,1-20 0,4-8 0,0-29 796,0 13-796,0-12 0,0 15 0,0 1 0,4 0 0,-3-4 0,3-1 0,-4-9 0,0 0 0,0-5 0,0-3 0,0 2 0,0-2 0,0-1 0,0 8 0,0-3 0,0 13 0,0-3 0,0 7 0,0-4 0,-8 9 0,2 1 0,-11 12 0,2 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6.806"/>
    </inkml:context>
    <inkml:brush xml:id="br0">
      <inkml:brushProperty name="width" value="0.35" units="cm"/>
      <inkml:brushProperty name="height" value="0.35" units="cm"/>
      <inkml:brushProperty name="color" value="#F7C5CB"/>
    </inkml:brush>
  </inkml:definitions>
  <inkml:trace contextRef="#ctx0" brushRef="#br0">1190 2547 20704,'-64'54'0,"-1"0"0,0 0 0,0 0 0,1 1 0,-6 8 0,1 2 0,4-2 0,5 0 0,-3 6 0,6-1 0,8-3 0,3 6 0,13-8 0,11-2 0,101-61 0,-30-27 0,7-16 0,4-4-246,10 0 0,6-5 0,5-5 0,-1-4 82,-17 9 0,0-4 0,2-3 0,0-2 0,1-1 0,0-1 23,-3 3 1,1-1-1,0-1 1,1-2-1,0 0 1,-1-1-1,1 0 0,1-3 1,1 0-1,0-1 1,-1-1-1,1 0 1,-1 0-1,0 0 0,-2 1 1,0 0-1,0-1 1,0 1-1,-1 0 1,0 0-1,0 0 0,-2 2 1,0-1-1,0 1 1,0 0-1,-1 1 1,-1 0-1,-1 2-23,2-3 0,1 0 0,-2 1 0,-1 1 0,-1 2 0,-3 2-82,13-16 0,-2 3 0,-3 3 0,-5 4-82,3 4 0,-4 3 0,-24 10-656,-38-6 912,-33 71 0,-23 31 0,-5 6 72,9-10 0,-4 5 0,-5 4 0,-1 3 0,-1 3 0,9-5 0,-2 3 0,-2 2 0,0 2 0,-1 3 0,0 0 0,0 2 0,2-1 0,-1 3 0,0 1 0,-1 2 0,1 0 0,-1 2 0,0-1 0,1 0 0,4-5 0,0 0 0,-1 1 0,1-1 0,-1 2 0,1 0 0,1 0 0,0 0 0,1 1-48,1 1 1,1 1-1,0 0 1,1 1-1,0 0 1,1 0-1,-1 0 1,1-1-1,0-1 48,-5 5 0,-1 0 0,0-1 0,0 0 0,1 0 0,1-1 0,2-1 0,2-1 0,-7 11 0,2 0 0,2-1 0,2-1 0,1-2 0,0-2 0,-3 3 0,1 0 0,2-3 0,2-3 0,4-3-208,-9 18 0,5-5 0,6-8 208,-9 9 0,29-32 0,55-63 0,11-28 0,12-22 0,5-7 0,-6 7 0,3-7 0,4-5 0,2-2 0,1 0 0,-9 13 0,2-2 0,2 0 0,0-2 0,2 0 0,-1-1 0,1-1 0,3-5 0,2-2 0,-1-1 0,1 0 0,1-1 0,1 1 0,0 0 0,-6 9 0,1 1 0,1-1 0,0 0 0,0 1 0,0-1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01.159"/>
    </inkml:context>
    <inkml:brush xml:id="br0">
      <inkml:brushProperty name="width" value="0.35" units="cm"/>
      <inkml:brushProperty name="height" value="0.35" units="cm"/>
      <inkml:brushProperty name="color" value="#F7C5CB"/>
    </inkml:brush>
  </inkml:definitions>
  <inkml:trace contextRef="#ctx0" brushRef="#br0">1164 1772 24575,'35'30'0,"20"-9"0,1-28 0,6-12-492,8-6 0,2-9 0,11-14 0,0-9 164,-22 9 0,-1-5 0,-2-2 0,-1-3 0,-3-3 0,-2-1 0,-3-3 0,-3-1 0,-4 0 0,-6 4 0,-4 0 0,-4 1-29,1-13 0,-7 4 357,-7 14 0,-5 4 0,-10-11 983,-33 31-290,-28 10-693,7 17 0,-6 5 480,-16 8 0,-4 9-480,17 0 0,-2 4 0,0 5-328,-10 8 0,0 7 0,0 4 33,-4 7 0,1 5 0,0 4 49,17-11 0,0 3 0,0 1 0,2 3 0,-2 4 0,1 3 0,0 1 0,3 2 0,2 0 0,1 1 0,1 1 0,1 0 0,1 0 0,0 0 0,1 0 0,3 0-82,-7 16 0,3-1 0,3-2 0,8-12 0,1-2 0,3-3 290,-5 18 1,6-6 528,15-21 1,4-7 491,-2 6 0,22-30 0,31-25 0,42-50-591,-15 5 1,5-11-366,-11 0 1,2-6-1,-1-4-27,-9 9 0,-1-2 0,0-3 0,0 0-246,5-8 0,0-2 0,-1-1 0,-1 0 0,-1-1 0,-1-1 0,-1 0 0,-1-1 181,1-3 0,0-1 0,-2-1 0,-1 1 65,-3 3 0,0-1 0,-3 1 0,-2 1 0,5-18 0,-4 1 0,-3 2-328,-5 10 0,-3 2 0,-5 2 83,-2-15 0,-6 6 171,-5 23 1,-4 6 73,-12-23 983,-19 43 0,-24 20-202,-35 29-781,24 17 0,-3 11 491,-12 17 1,0 13-406,15-5 1,-1 7-1,1 5-332,11-11 0,0 3 0,1 3 0,1 1 0,-1 4 0,2 2 0,1 2 0,0 1 49,8-11 0,-1 1 1,2 2-1,0-1 0,3 1-49,-4 18 0,2 1 0,2 0 0,2-2 0,1-7 0,1-1 0,1 0 0,5-2 0,5-5 0,3-1 0,2-1 0,2-5-82,-1 4 0,2-4 0,3-4 819,2 12 1,6-8-335,13 22-157,32-38 0,43-34 0,-15-25 0,7-8 0,5 0 0,2-5 0,-21-2 0,0 0 0,0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02.376"/>
    </inkml:context>
    <inkml:brush xml:id="br0">
      <inkml:brushProperty name="width" value="0.35" units="cm"/>
      <inkml:brushProperty name="height" value="0.35" units="cm"/>
      <inkml:brushProperty name="color" value="#F7C5CB"/>
    </inkml:brush>
  </inkml:definitions>
  <inkml:trace contextRef="#ctx0" brushRef="#br0">142 1042 24575,'-49'71'0,"4"3"0,19-9 0,5-17 0,26-49 0,11-41 0,2-4 0,3-5 0,4-14 0,2-3-492,1-5 0,-1-3 1,2-7 1,-1-2 490,0-2 0,-1 0 0,-3 0 0,-2 2 0,-2 3 0,-2 3-40,-5 18 1,-4 5 39,1-14 0,-7 54 0,-15 60 0,-8 30 0,3-4 0,-2 7-328,0 5 0,-1 9 0,0 1 0,2-3 0,0 0 0,4 2 0,3 5 0,4 1 0,1 2 168,0-24 0,1 1 1,1 0-1,2-1 160,3 18 0,3-1 0,2-3 0,1-12 0,3-3 0,1-5 463,8 16 1,6-11-464,1-23 0,3-10 69,22 0-69,-6-23 0,2-36 0,-7-23 0,7-42 491,-27 19 1,-4-6-66,3-12 1,-3-5-755,-7 18 0,-1-3 0,-2-1 0,0-4 0,0-1 0,-2-2 237,-1-7 0,-1-3 1,-1 1 90,0-2 0,0 0 0,-3 2 0,-1 4 0,-2 3 0,-2 1 0,1 9 0,-2 3 0,-1 3-191,-5-12 1,-2 9 190,-13-16 0,13 40 0,-5 33 983,4 32-267,-14 22-716,-2 33 0,-3 16 0,19-41 0,-1-1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06.820"/>
    </inkml:context>
    <inkml:brush xml:id="br0">
      <inkml:brushProperty name="width" value="0.35" units="cm"/>
      <inkml:brushProperty name="height" value="0.35" units="cm"/>
      <inkml:brushProperty name="color" value="#F7C5CB"/>
    </inkml:brush>
  </inkml:definitions>
  <inkml:trace contextRef="#ctx0" brushRef="#br0">3118 1976 24575,'2'-69'0,"5"-15"0,5 28 0,2-5-492,0-10 0,-2-4 0,2-11 0,-2-4 164,-5 24 0,-2-2 0,-1 0 0,0 1 0,-1 0 0,0-1 0,-2-3 0,0 0 0,0 0 34,-2-27 0,-1 2 339,-2 10 0,-2 4-45,-1 11 0,-2 8 0,-11-21 0,-5 40 983,8 26-457,-7 21 457,-2 27 0,-9 34-726,14-13 0,2 5-490,-2 12 0,1 6 233,2 11 0,3 5-328,5-25 0,0 2 0,2 1 0,2 4 0,2 1 0,0 1 77,1 2 0,0 0 0,1 0 251,1-2 0,0 0 0,3-3-492,2 24 0,3-5 340,-1-9 1,5-6 131,5-20 1,3-7 19,17 13 983,6-31-483,-4-30 483,6-33 0,-4-29-592,-15 15 0,-3-6-383,-2-13 0,-3-5-8,2-5 0,-1-3-492,-2-15 0,-2-3 164,-6 31 0,0-1 0,-2-1 203,0-6 1,-2-1 0,-1 0 124,0 1 0,-1-1 0,-1 2 0,0 1 0,-1 0 0,-1 3 0,-1-27 0,-2 5-300,1 14 0,-4 6 300,-12-23 0,-1 39 0,1 36 983,0 13-582,0 9 582,-9 21 0,-11 36-714,15-7 1,0 9-762,-5 21 0,3 8 164,8-19 0,1 3 0,3 3 0,0 10 0,2 2 0,2 2 0,1 6 0,3 3 0,2-1 0,5-2 0,3 0 0,3-1 33,2-4 0,3 0 0,2-4-33,2-11 0,2-2 0,2-6 10,12 15 1,3-7 200,-4-14 1,2-9 116,20-2 983,-3-24 0,-12-35 0,-2-30 0,-1-27-492,-19 13 1,-3-5-1,-1-6 1,-1-2-61,-2-10 1,-3-3-924,-2-5 0,-1-2 207,-1-4 0,-1-1 285,-2-1 0,-1 1 0,-4 5 0,-3 3-365,0 10 1,-3 3 364,-4 11 0,-3 4 0,-19-24 0,-4 30 983,-9 21-862,-4 17-121,-3 36 0,-6 33 118,33-7 0,4 9-118,2 15 0,4 8-492,1 10 0,5 4 203,9-25 0,2 1 0,2 1 289,-1-3 0,0 0 0,3-1 0,1-1 0,2-1 0,1-2-492,3 22 0,3-6 476,2-19 1,2-5 15,18 30 0,0-40 983,3-29-519,1-10 519,11-26 0,-1-24-240,8-36-840,-28 20 0,-3-5 97,-1-9 0,-2-3 0,-4-6 0,-3-3-492,-2-5 0,-3 0 97,-4 2 0,-2 1 395,-3-3 0,-4 1 0,-4 7 0,-4 2-360,-3 7 1,-4 3 359,-1 11 0,-4 6 0,-20-14 0,10 32 983,1 27-671,2 36-312,-7 32 0,17-11 0,2 7-102,-1 14 1,3 5 101,-1 11 0,3 4-328,8-24 0,3 2 0,1 1 0,-1 1 0,1 1 0,1-1 295,2 0 0,2 0 0,-1-1-295,1-6 0,0 0 0,0-3 76,3 21 0,2-5 18,-1-14 1,3-5 233,2-10 0,2-6 983,11 16-395,3-30 395,-1-18 0,4-14 0,0-29 0,9-18-254,-5-40-957,-16 36 1,-2-4 227,-4-6 0,-2-2 0,-2-5 0,-2 0 0,-2 0 0,-3 0 0,-1 3 0,-3 2-32,-3 9 1,-3 4 31,-19-21 0,-4 28 0,-7 27 0,0 10 0,-10 35 0,-8 24 0,27-10 0,3 8-126,-4 9 0,3 4 126,3 6 0,4 2 0,1 5 0,3 1 0,5 3 0,4 1 0,0-4 0,3-1 0,3-5 0,2-2 0,-1-9 0,1-4 63,4 36-63,9-31 0,8-21 0,15-26 0,7-9 0,12-20 0,7-21 0,1-30 239,-28 23 0,-4-4-239,-4-7 0,-3-2 0,-2 4 0,-3 0-122,-7-1 0,-3-1 122,0-34 0,-28 19 0,-16 12 0,-34 26 0,-24 11-490,39 15 1,-2 5 489,-2 11 0,1 6 0,-2 3 0,1 8 0,1 11 0,2 7 0,3 4 0,2 4-257,0-1 1,3 2 256,1 4 0,4 1 0,8-10 0,1 0 14,3-2 1,2 0-15,-3 25 0,13-22 0,13-18 954,12-18-954,30-7 0,21-5 0,-7-3 0,5-2 168,1-6 0,2-4-168,10-4 0,1-6 0,1-7 0,-2-5-492,-1-2 0,0-2 351,0-3 0,-1-3 141,-9 3 0,-4 0-154,-4 4 0,-4 0 154,22-28 0,-26 20 0,-22 17 983,-10 9-952,-32 15 952,-20 0-432,-43 9-551,31 4 0,-3 4-492,-13 3 0,-2 3 240,-7 7 0,-1 4-240,-11 4 0,-2 2 164,32-11 0,1 1 0,-1 2 168,-1 2 0,-1 2 0,2 2 160,2-1 0,1 2 0,2 0-492,-19 14 0,3 1 311,5-3 0,5 0 181,11-9 0,5-2 0,-18 22 0,21-21 983,28-16-500,22-16 500,34-3 0,29-3-733,-13-3 1,6-2-201,5-6 0,3-3-50,8-5 0,1-2 0,3-7 0,-1-2-492,2-1 0,-2-2 61,-2 0 1,-2-2 430,-3-1 0,-2-1-437,-7 3 1,-4-1 436,-10 2 0,-2-1-48,-5 7 1,-3-1 47,20-22 983,-18 13-603,-15 12 603,-39 16-79,-28 26-904,-30 17 0,23-6 0,-1 4 63,-1 2 0,-1 1-63,-1 4 0,1 2 0,-1 1 0,3 2 0,5-1 0,3 2 0,2-2 0,4 0 116,-12 29-116,19-21 0,32-25 0,26-32 0,27-24 0,12-28 0,-30 20 0,1-3-196,1-4 1,1-2 195,1-10 0,0-3-492,5-3 0,-1-3 114,-4-5 1,-2-3 377,2-3 0,-1 0 0,-6 3 0,-2 0 0,-3 4 0,-2 2-419,-3 2 1,-4 1 418,-7 9 0,-2 2 0,7-40 0,-16 33 983,-3 27-830,-6 27 830,-9 35-197,-8 30-786,-6 28 0,13-35 0,0 3 187,0 0 0,1 1-187,3-1 0,1-1 0,-2 0 0,2-1 0,0 45 0,3-22 0,5-15 0,8-28 0,9-16 0,12-11 0,12-16 611,2-20-611,5-25 0,-6-24-640,-7-11 640,0-2 0,-15 6 0,-1 7 0,-13 15 0,-3 8 0,-3 18 0,-6 13 0,-4 8 0,-9 14 640,-4-2-640,-5 6 0,2 6 0,0 13 0,7 13 0,9 20 0,4 3 0,6 12 0,0-8 0,11-1 0,4-14 0,10-14 0,1-15 0,2-9 0,-1-15 0,1-18 0,-5-17 0,-4-17 0,-6-6 0,-4-1 0,-5 3 0,-1 2 0,-6 11 0,-6 7 0,-8 13 0,-5 7 0,-7 11 0,5 2 0,-3 9 0,4 0 0,-3 3 0,-2 11 0,-1 9 0,-1 13 0,-1 11 0,2 5 0,-3 8 0,-3 8 0,-1 8 0,-5 8-412,17-37 0,0 1 412,-1 2 0,-2 0 0,-2 0 0,-3-1 0,0 1 0,-3-1 0,0-5 0,-1-1 0,0 2 0,-2-2 0,-2-4 0,1-1-255,-30 33 255,-10-10 0,8-5 0,3-13 0,1-2 0,7-10 0,4-5 0,2-1 0,3-8 813,9 1-813,-11-5 266,7-3-266,-8 1 0,2-4 0,-2 2 0,-4 4 0,-6-3 0,-1 8 0,-7-5 0,0 12 0,-10-5 0,6 8 0,-9-2 0,5 2 0,1 4 0,-5 3 0,14 1 0,-2 4 0,10-1 0,5 2 0,8 1 0,2 2 0,14-4 0,-1 0 0,16-7 0,6-8 0,9-3 0,3-9 0,3-4 0,18-3 0,21-3 0,29 0 0,26-8-492,-43-1 0,1-2 426,5-2 0,-1-4 66,1-5 0,-1-3 0,0 2 0,-2-3 0,-4-3 0,-3-2-134,-5 1 0,-3-2 134,25-29 0,-28 12 0,-17 5 0,-17 24 0,-5 2 983,-5 12-865,-17 2 165,-20 1-283,-31 3 0,24 3 0,-2 3-492,-6 2 0,-3 3 398,-9 7 1,-2 5-399,0 7 0,0 4 65,-7 7 0,2 5 427,4 6 0,1 3 0,1 2 0,4 2 0,9-3 0,3 1-408,4-5 1,2-1 407,9-7 0,4-2 0,-20 26 0,14-17 983,15-19-956,10-13 956,21-16-108,21-12 81,26-17-956,28-16 0,-34 15 0,2-1-492,8-3 0,3-2 316,3-1 0,2-2 176,4-5 0,1-1 0,-2 0 0,-1-1 0,-2-4 0,-2-1 0,-6 3 0,-4-1 0,-8 3 0,-4-1-29,-7 4 0,-4 0 29,11-25 0,-21 14 0,-9 19 0,-19 16 0,-19 11 983,-24 19-635,-20 21-348,27-7 0,-2 6-492,0 10 0,0 4 299,-5 10 0,1 3-299,-5 9 0,1 4 0,6 5 0,2 1 374,-2 3 0,3-2 118,7-6 0,4-4-56,9-15 0,3-5 56,-8 18 0,19-44 0,15-34 983,21-35-845,-1 4 0,5-6-138,12-23 0,4-6-328,-10 18 0,2-2 0,1-4 243,7-14 1,2-5 0,0 0-244,2-3 0,-1-2 0,1 0 82,-9 17 0,1 0 0,0-1 0,-1 1 0,-1-1 0,0 1 0,0-1 0,-1 1 66,0 1 1,-1 0 0,0 0 0,-1 1-149,7-14 0,-2 1 0,-2 0 0,-1 1 0,-1 0 0,-4 2 0,-6 13 0,-3 2 0,-3 3 247,1-15 0,-4 7 1064,0-20 0,-28 51 0,-21 29 0,-37 31-656,34-71 1,2-30 0,-6 30 163,-27 70 1,-7 10-1,-6-63 1,3 10-820,22 69 0,5 34 0,0 4 218,10-23 1,0 2-1,0 1 1,1 1-137,-1 3 0,1 1 0,1 1 0,0 0 0,1 0 0,0 1 0,1-1 0,1 1 0,3-3 0,0 0 0,2 0 0,1-3-82,-3 10 0,2-3 0,4-6 14,0 6 1,7-11 1191,9-14-878,50-91 0,-3-14 0,5-12-55,-4 7 0,2-4 0,1-3 55,-5 6 0,-1-3 0,2-2 0,0-2-246,5-14 0,2-3 0,0-3 0,0 0 208,-8 16 1,1 0-1,0-2 1,-1 0 0,1-2 37,2-8 0,0-2 0,0-1 0,0 0 0,-1 3 0,-2 5 0,0 1 0,0 1 0,-2 1 0,0 0 0,6-13 0,-1 0 0,-1 2 0,-2 3-236,-5 10 0,-1 2 0,-1 2 0,-1 3 236,3-6 0,-1 4 0,-4 5-55,1-9 0,-4 9 55,3-10 983,-50 77-492,-6 31 1,-6 18-382,-2 0 1,-5 7-1,-1 4 122,2-3 1,0 3 0,-2 3 0,-1 2-233,-5 10 0,-2 2 0,0 2 0,0 0-246,-2 3 0,0 1 0,0 0 0,2 0 89,2-3 1,0 0 0,2 0 0,0-1 156,2-1 0,1 0 0,1 0 0,1-3-246,4-5 0,0-2 0,2 0 0,1-1-82,-6 15 0,2 0 0,1-3 24,3-9 0,2-2 0,3-4 304,-2 9 0,6-8 983,-5 16 0,38-73-160,35-65-823,1-8 0,4-13 0,-7 8 0,1-5 0,2-2 0,3-7 0,2-3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11.997"/>
    </inkml:context>
    <inkml:brush xml:id="br0">
      <inkml:brushProperty name="width" value="0.35" units="cm"/>
      <inkml:brushProperty name="height" value="0.35" units="cm"/>
      <inkml:brushProperty name="color" value="#F7C5CB"/>
    </inkml:brush>
  </inkml:definitions>
  <inkml:trace contextRef="#ctx0" brushRef="#br0">1071 1495 24575,'76'9'0,"1"-1"0,18-1 0,6-2 0,-20-3 0,4-1 0,2-1-328,8 1 0,2-1 0,1-1 0,1-1 0,2-2 0,-3-1 0,-4-3 0,-1-1 0,-2-3 0,-3-1 0,-1-3 0,-3-4 0,-10-2 0,-3-4 0,-3-2-164,21-14 0,-10-7 0,-18-4 0,-11-8 312,-16-5 0,-10-3 180,-10-2 0,-11-1 0,-14 2 0,-10 3 0,-10 3 0,-10 5 0,-15 9 0,-10 6 0,-15-1 0,-8 5-328,21 15 0,-3 4 0,-2 2 0,-3 2 0,-2 3 0,-1 2 275,-8 1 1,-3 2-1,2 5 53,5 6 0,1 5 0,0 4 0,-2 2 0,0 4 0,3 5 0,7 5 0,2 5 0,2 3 327,6-1 1,1 2 0,4 2-166,-20 20 1,7 2 300,15-6 0,8 1-463,13-8 0,8 1 983,-3 46-901,31-17-82,37 0 491,-3-38 1,9-4-169,18 0 0,9-5-578,17-1 1,7-4 254,-22-9 0,3-4 0,2-1-328,12-2 0,3-4 0,2 0 0,2 0 0,2-2 0,0-2 187,-19-3 0,1-2 1,0-1-1,-1-1 141,-3-1 0,-1-1 0,0-2 0,-2-1 0,17-6 0,-3-3 0,-2-2-328,-7-2 0,-3-1 0,-5-3 48,18-13 1,-9-2 435,-16 6 1,-7-1-157,-14 2 0,-8-1 983,7-18-43,-25 16 43,-16 9 0,-39 5 0,-47-2-656,13 9 0,-9 1-655,10 7 0,-5 1 0,-1 1 314,-6 0 1,-2 2 0,-2 1-315,-10 2 0,-2 2 0,1 5 0,4 7 0,1 6 0,2 3 75,4 1 0,2 4 0,4 6-75,6 5 0,3 6 0,5 2 48,12-2 0,3 1 1,5 2-7,-10 17 1,10 1 285,15-9 0,9-1 983,0 36 0,30-16-627,33-9-356,36-9 491,-15-31 1,8-6-74,13-4 1,6-5-493,-20-3 1,3-2 0,1-3 73,2-3 0,2-4 0,1-3 0,4-2 0,2-2 0,-1-4 0,-4-4 0,-2-3 0,-1-3 0,-4 0 0,-2-3 0,-3-1-222,19-18 1,-7-1 221,-15 7 0,-7-1-37,-16 2 1,-6 0 36,7-23 983,-25 18-470,-23 15 470,-32 10 0,-44 3-582,20 11 0,-7 2-893,-19 0 0,-6 3 388,23 3 0,-3 3 0,0 3-224,-5 4 0,0 5 0,0 2 0,-4 5 0,0 2 0,2 6 1,1 5 0,3 6 0,2 2 327,2 1 0,3 4 0,3 2 0,4 3 0,3 3 0,3 1-328,4-3 0,4 2 0,3 0-48,-9 23 0,7 0 159,8-13 0,8-4 217,2 28 983,18-36 0,25-29 0,29-16 0,35-35-492,-16 0 1,4-8-692,14-20 0,1-9 200,-22 14 0,0-5 0,1-2-328,4-6 0,0-4 0,-2-1 0,0-3 0,-2-2 0,-2-1 79,-4 2 0,-3 0 0,-3-2-79,-2 2 0,-2-1 0,-5 2-91,5-21 1,-8 3 127,-9 11 1,-6 4 290,-4 18 0,-7 4 983,-19-19 0,-25 32-947,-35 23-36,15 21 0,-6 10 339,-14 17 1,-1 13-340,14-1 0,-1 7 0,0 5-246,11-2 0,0 3 0,0 4 0,1 2 0,-2 5 0,0 4 0,2 2 0,0 2 49,8-11 0,1 2 1,0 1-1,1 1 0,1 0 0,1-1 0,1 1 1,0 0-1,2 1 0,0-2-49,-4 12 0,2-1 0,1 0 0,1 0 0,2 0 0,1 0 0,2-1 0,2-1-82,-3 17 0,3-3 0,3-1 230,2-7 0,2-1 1,3-4 97,4-8 0,4-3 0,0-6 491,0-5 1,6-8 491,15 6 0,29-50 0,32-55-492,-14 2 1,5-13-165,-10-5 1,2-10 0,0-4-233,-9 12 1,2-3-1,-1-2 1,0-4-293,-5 5 0,0-4 1,0-2-1,-1 0 0,-1 0 0,-1 2 0,-1-1 1,0 0-1,-2 0 0,0 0 40,-3 1 0,0 0 1,-2 0-1,0 1 1,-2 1-90,2-11 0,-2 0 0,-1 3 0,-3 1-82,3-13 0,-3 3 0,-2 4 10,-6 16 0,-1 2 0,-2 5 318,1-14 0,-2 10 983,0-3 0,-13 39 0,-33 40-492,-1 25 1,-6 14-165,1 0 1,-3 6 0,-1 6-156,3 3 0,-1 5 0,0 5 1,0 2-173,5-7 0,-1 4 0,1 2 0,0 0 0,0 0 0,1 3 0,0 0 0,1 0 0,1 1 0,0-1 0,-6 15 0,1-1 0,1 0 0,2 0-246,4-3 0,1 0 0,2 0 0,2-1 0,3-6 0,2 0 0,1-1 0,1 0 0,1-3 0,2 0 0,1-1 0,2-2-82,-4 17 0,3-3 0,2-7 34,-2 5 1,5-11 293,3 9 983,42-89-492,-3-26 1,4-17-165,4-2 1,2-8 0,1-6-366,-2-2 1,0-6 0,1-3 0,1-3 37,-4 7 0,1-2 0,0-2 0,1-2 0,-2-2-164,-3 5 0,-1-2 0,0-1 0,0-1 0,-1 1 0,1 0-33,4-11 0,0 1 1,0 0-1,-1 0 0,-2 0 158,-1 2 1,-1 0 0,-2 0 0,0 2-1,-1 2-207,1-8 0,0 2 0,-2 3 0,-2 2-82,4-12 0,-2 5 0,-2 3 135,-5 15 0,-2 3 1,-2 6 192,1-1 0,-6 9 983,-9 2 0,-46 86-492,3 21 1,-4 16-165,1 0 1,-3 10 0,-1 4-290,6-6 1,0 3 0,-1 4-1,1 1-235,5-11 0,0 3 1,1 0-1,-1 1 0,1 0 97,1 0 0,0 1 0,1 0 0,0 0 0,0 0 100,1-1 0,0-1 0,1 0 0,1 0 0,2-1-246,-2 13 0,2-1 0,2-1 0,1-1 42,1-3 1,2-1 0,2 0-1,2-3-124,-1 18 0,3-3 0,4-4 275,3-17 1,3-2-1,0-6 544,-5 7 1,8-10 491,23-2-597,36-46-386,-3-33 0,6-16 327,-4 0 1,3-6 0,1-8-225,-7-4 0,1-7 0,0-4 0,2-3-300,-4 4 0,1-3 1,1-3-1,0-1 0,-2-3 156,-4 3 1,-2-3-1,0-2 1,0-1 0,-1 0-1,1 1-123,-1 3 0,0 0 0,0 0 0,-1-1 0,0 1 0,-1-1-33,6-15 0,-1-2 1,-1 1-1,-1 1 0,-3 3-49,5-7 0,-3 2 0,-2 2 0,-1 3 61,-7 9 1,-1 2-1,-1 3 1,-2 1 500,2-6 1,-2 2 0,-3 7-317,-1-4 0,-7 11 983,-16 8 0,-64 115-656,24-16 1,-4 11 0,-2 5-129,-1 1 0,-2 6 0,-2 4 0,-1 2-199,5-5 0,-1 3 0,-1 2 0,1 1 0,-1 0-197,-1 2 0,-1 1 1,0 0-1,1 1 0,1 0 133,2-1 0,2 1 0,0 0 0,1 0 0,-1 1-133,0 3 0,-1 0 1,1 1-1,2 0 0,1-1 0,3-3 0,2-1 1,1 1-1,1 0 0,0 0 92,-1 3 1,0 1 0,0 1 0,1-2 0,2-2-142,-2 11 0,1-2 0,2-2 0,2-4 138,-1 8 0,3-5 0,4-7 599,-1 1 1,7-13 491,10-4 0,31-65-492,10-28 1,6-16-165,0-1 1,4-7 0,2-5-83,-1-1 1,1-6 0,2-4 0,0-2-140,-4 4 0,1-3 1,1-2-1,0-2 1,0-2-271,-4 4 0,0-3 0,0-1 0,0-2 0,1 1 0,-1 0 15,3-1 0,-1 1 0,1-1 0,0 0 1,-1-1-1,0-1-15,1-4 0,-1-1 0,0-1 0,0-1 0,-1 3 0,-1 1-33,6-5 0,-1 2 1,-1 1-1,-1 1 0,-2 2-49,2-10 0,-3 2 0,-1 2 0,-3 6-82,4-4 0,-3 6 0,-6 7 819,-2 2 1,-11 12 154,-19 15-646,-30 66 0,-14 25 0,1 0 0,-4 7 0,-3 6 127,1 4 1,-3 6 0,-2 3 0,1 0-128,-4 5 0,-1 1 0,0 2 0,1 1 0,10-14 0,0 2 0,1 0 0,0 1 0,1-1 71,-1 0 1,1 0-1,0 0 1,1 0-1,0 0-71,2-1 0,0-1 0,1 1 0,1 0 0,0 1 0,-1 2 0,2 2 0,-1 0 0,2-1 0,0-1-88,-7 14 0,0-2 0,2 0 0,3-3 88,7-9 0,1-1 0,2-2 0,2-4-124,-1 3 1,3-4 0,3-7 123,3-5 0,7-9 983,10-8 0,44-64-492,1-15 1,6-14-165,-1 1 1,4-7 0,2-6-292,-4 3 0,2-4 0,0-3 1,1-3-234,-7 8 0,1-2 1,0-2-1,0-1 0,1-1 75,2-5 1,0-2-1,1 0 1,0-1-1,0 0-75,2-1 0,1-1 1,0 1-1,-1-1 0,-1 0 0,-1 0 0,-1-2 1,-1 1-1,0 1 0,-1 3-49,6-5 0,-1 3 0,-1 1 0,-3 3 0,-8 9 0,-3 0 0,-2 4 0,-3 5 737,14-17 1,-9 11-314,-5 2-178,-76 104 0,-9 23 0,-10 17 183,17-26 0,-3 5 0,-2 3 1,-1 0-184,-4 9 0,-2 2 0,0 2 0,0 1 0,-1 4 0,1 2 0,-1 0 0,2 1 61,9-15 1,1-1-1,0 1 1,1 1-1,0 0-61,0 2 0,1 0 0,1 1 0,0-1 0,1 0 0,-8 15 0,1 0 0,1-1 0,1-1 74,3-8 0,1-1 0,2-2 1,2-3-75,0 6 0,4-3 0,3-7 0,-3 1 0,12-12 0,21-11 0,71-109 0,-29 20 0,4-9 0,2-5-43,-1-1 1,3-5 0,2-4-1,0-1 43,-5 6 0,2-1 0,0-1 0,0-2 0,1-2-63,5-9 1,1-3 0,0-2-1,1 0 1,0 1 62,-7 11 0,1 0 0,1-1 0,-1 1 0,1 0 0,-2-1-164,-1 2 0,-1-1 0,0 0 0,-1 1 0,0 1 0,0 0 96,5-6 0,0 1 1,-1 0-1,-1 3 1,-3 3-151,0-2 0,-1 2 0,-3 3 0,-4 5 218,16-23 0,-9 12 983,3-6 0,-98 111-823,-5 27 1,-8 18 27,15-22 0,-5 6 1,-2 3-1,1 1-188,-4 8 0,1 1 0,-1 3 0,0 1 0,9-11 0,-1 3 1,1 0-1,-1 0 1,1 0-1,1-1 0,0 0 0,1-1 0,0 2 0,0 0 0,0 3 0,1 1 0,1 1 0,-1 1 0,1-1 0,0 1 0,-1 0 0,1 0 0,1 1 0,0-2 0,4-2 0,1 0 0,0 0 0,2-2 0,1-3-33,-2 4 1,1-2 0,2-3-1,2-3 33,-1 4 0,2-4 0,6-10 0,-7 18 0,68-111 0,10-28 0,8-17 0,-3 6 1,4-6 0,2-5-1,-7 10 0,1-5 0,1-1 0,1-2-50,-8 10 0,1-1 0,0-2 0,1 0 0,0 0 50,2-1 0,0-1 0,1-1 0,-1 0 0,1 0 0,0-1 0,1-2 0,0 0 0,-1 1 0,0 2 0,-3 7 0,-1 0 0,1 1 0,-1 2 0,-2 4 11,3-5 1,-1 4-1,-2 2 1,-3 5-12,0-2 0,-2 5 0,-5 10 0,16-9 0,-73 108 0,-11 14 0,-10 13 195,2-7 0,-4 5 0,0 3-195,8-12 0,-1 1 0,-1 3 0,1-1 245,-4 5 1,0 2 0,0 0 0,1 0-245,0 1 0,2 1 0,0 1 0,0 0-1,-1 1 0,0 2 0,1-1 0,1 0 0,2-4 0,2 0 0,0-2 0,3-1 68,-4 10 1,2-2 0,3-5-69,-2 14 0,7-11 0,7 1 0,55-90 0,3-31 0,6-16 0,-4 3 0,3-6 0,2-3-23,7-14 1,3-4-1,-1-3 23,-11 15 0,0-3 0,0-1 0,0 0 0,-1-2 0,-1-2 0,0 0 0,0 1 0,0 1 0,0 0 0,-1 1 0,0 2 0,7-16 0,-1 1 0,-3 5 327,-9 16 1,-2 3 0,-3 5 163,4-2 1,-9 11 491,-13 10 0,-51 86-675,8 1 1,-5 10-637,0-4 0,-5 5 0,1 3 0,-5 10 0,0 3 0,-2 1 136,-4 5 0,-2 2 1,0 1 191,12-18 0,1 0 0,0 1 0,0-1 0,1-2 0,1 0 0,0 0 0,1-2-229,-6 12 1,2-1-1,2-5 229,-9 18 0,7-10 0,-1 2 0,45-76 0,23-38 0,13-26 0,-5 7 0,4-5 0,2-4-246,-1 2 0,3-3 0,1-2 0,0-2 194,5-9 1,0-3 0,2-2 0,0 1-195,2-3 0,1 1 0,1-2 0,0 1 246,-10 14 0,1-1 0,0 0 0,-1 0 0,-1 2 0,7-11 0,-1 1 0,-1 2 0,-2 3 28,6-7 0,-1 5 0,-6 4-28,2-10 0,-8 12 0,-6 12 0,-82 101 0,4 8 0,-7 11 284,2-2 1,-5 5 0,0 2-285,-2 7 0,0 1 0,0 3 245,11-15 1,1 1 0,-1 1 0,2-1-202,-11 19 1,1-1 0,1 1-45,11-18 0,1 1 0,0 0 0,2-2-166,-10 16 1,3-2-1,2-3 166,8-11 0,2-2 0,2-5 0,-2 7 0,6-9 0,6-7 0,60-87 0,3-11 0,6-12-67,-3 3 1,4-7 0,1-3 66,-6 6 0,2-2 0,1-3 0,-1 0-66,5-5 0,0-1 0,-1 0 1,1-1 65,-3 3 0,0-1 0,0 0 0,-2 2 0,-1 4 0,-1 0 0,-1 2 0,-3 4 327,2-3 1,-3 4 0,-5 5-257,5-6 1,-19 18-72,-24 35 0,-23 37 0,-11 24 0,-16 19 0,-5 10 2,11-15 1,-2 4 0,-1 1-3,-3 5 0,-1 2 0,0 1 0,13-17 0,0 0 0,0 2 0,-1-2 0,1 1 0,-1 0 0,0 0 0,1-2 0,-9 16 0,0-1 0,3-3 327,6-8 1,2-2 0,3-5 163,-6 7 1,9-15 491,19-29-785,56-95-198,-9 18 0,7-8 0,2-3-246,-2 4 0,2-2 0,2-3 0,0 0 0,5-8 0,1-2 0,1-1 0,1 1 0,3 0 0,1 0 0,0 1 0,0 0 75,-3 3 0,0-2 0,-1 3 0,-1 3 171,9-6 0,0 3 0,-5 4 491,8-13 1,-7 11 491,2 3 0,-49 74-599,-24 29 0,-16 15-384,-10 22 0,-5 8-328,8-14 0,-2 3 0,-1 1 0,-8 11 0,-1 1 0,0 1 174,2-1 1,0 0 0,0 1 153,11-17 0,-1 1 0,1 0 0,0-1 0,-9 16 0,2-1 0,1-2 0,6-9 0,3-1 0,1-4 217,-5 11 1,7-12-218,9-19 0,59-96 0,3-19 0,6-15-328,-4 10 0,3-5 0,0-4 82,-6 8 0,0-3 0,0-1 0,0-1 0,-1 1 0,1-1 0,-2 0 0,0-2 41,0-3 1,0-3 0,-2 1 0,-1 3 204,-5 8 0,-2 2 0,-1 1 0,-3 2 327,2-8 1,-4 2 0,-3 6-24,3-9 1,-11 10-305,-31 1 0,-38 43 0,4 34 0,-8 13 491,-23 15 1,-4 10-467,23-4 0,-1 6 1,0 3 286,-5 8 1,1 4 0,2 2-313,3-1 0,2 3 0,3-1 0,5-1 0,3 0 0,1-1-147,5-8 0,2 0 1,2-3 146,-9 18 0,4-7 0,11-16 0,8-19 0,21-33 0,31-34 0,20-21 0,-1 1 0,4-7 0,3-4-246,-4 5 0,3-3 0,0-2 0,1 0 168,3-3 1,1-1-1,0 0 1,-2 0 77,-3 2 0,0-1 0,-2 2 0,0 0 266,9-12 1,-2 1 0,-2 5-267,-11 14 0,-2 2 0,-5 6 491,-1-1 1,-5 7-17,-1-8-475,-76 92 0,7 8 0,-6 11-328,1 1 0,-3 7 0,-1 2 0,-7 9 0,-2 3 0,0 1 247,14-16 0,1 2 0,0 0 0,1-1 81,-12 16 0,1 0 0,2-2 0,6-5 0,2-1 0,2-2 171,5-8 0,2-1 0,2-4-171,-8 13 0,4-7 0,-14 17 0,23-49 0,53-76 0,9-9 0,6-10-5,-1 0 0,4-6 0,1-3 5,-5 8 0,2-3 0,-1-1 0,0-1-41,2-5 0,-1-2 0,-1 0 0,-1-1 41,-1 2 0,-1-2 0,-1 2 0,-2 1 0,3-16 0,-2 2 0,-4 3-7,-4 10 1,-3 1-1,-3 5 7,1-10 0,-9 7-17,-11 19 1,-9 8 16,-44-13 0,3 43 0,-9 9 458,-21 4 1,-6 9-459,14 9 0,-2 7 0,-1 5 62,-8 5 1,1 5 0,0 6-63,18-4 0,1 4 0,1 3 0,0 0 0,1 2 0,0 2 0,1 1 0,2 1 0,4-1 0,1 2 0,2 0 0,2-2-115,-8 10 1,2-1 0,4-1 114,7-6 0,2-2 0,4-3 17,0 4 1,8-9-18,10-10 0,46-71 0,13-17 0,8-12-174,-8 8 0,3-5 0,0-1 174,6-9 0,0-2 0,1-2 0,2-4 0,-1-2 0,-1 1 0,-2 1 0,0 1 0,-3 2 0,-3 8 0,-2 1 0,-3 2 491,8-22 1,-5 6-1,-10 25 1,-5 8 491,-2-10 0,-21 61-564,-30 57-419,6-2 0,-3 7-492,-9 12 0,-2 5 101,-4 8 0,1 3 391,1-1 0,3-2 0,4-9 0,5-2 491,8-13 1,5-5 491,0 24 0,22-40-200,26-20-783,22-17 0,27-5 0,-30-10 0,2-5 491,5-4 1,-1-6-468,5-12 1,-2-6-25,0-3 0,-2-2 0,-4-6 0,-4-1 0,-7 7 0,-5-2 49,-6-1 1,-5 1-50,2-29 0,-16 10 0,-12 12 0,-23 2 0,-26 1 0,9 23 0,-7 1-221,-12-3 0,-6 2 221,-9 1 0,-4 1-492,-9-4 0,-3 3 0,-3 6 0,-1 2 460,7 0 0,2 2-417,7 9 0,3 2 449,13 3 0,5 1 0,-24 5 0,28 0 983,28 6-576,15-2 576,8 8 0,7-2 0,22 6-487,17 0-496,35 3 0,-30-9 0,5 0-492,14-2 0,4 0 67,11 1 0,5-2 97,-20-4 0,3-1 0,1 0 0,7 0 0,2 0 0,0-1 0,0 0 0,1-1 0,-1-3 311,1-4 1,-1-1 0,-3-4-476,21-6 0,-7-7 352,-20-5 1,-9-6 139,-19 3 0,-10-1 0,-3-24 983,-25 13-551,-41 4-432,-28 6 0,11 17 0,-6 3 491,-9 0 1,-4 1-263,-12 2 0,-3 2-653,-2 4 1,-3 2 423,24-1 0,-3 1 0,1 1 0,-1 2 0,0 1 0,0 0 0,2-1 0,-1 0 0,1 1 0,-32 0 0,3 2-492,14 5 0,4 1 430,11-3 1,4 3 61,-31 16 0,37-8 983,30-2-557,16 1 557,27 0 0,14 8 0,29 9-145,22 4-838,-28-18 0,4-1-492,8 1 0,1-3 339,6-4 1,1-2 152,4-2 0,1-2 0,-2-3 0,-2-2 0,-5 1 0,-2-2 0,-8-2 0,-4-2 0,20-9 0,-33-3 0,-23-1 0,-21 8 0,-21 1 0,-28-1 0,-40-3 0,30 9 0,-5 1-480,-13-4 0,-4 2 480,-12 4 0,-3 1-328,31-1 0,0 0 0,-1 1 0,-2 1 0,0 1 0,1 3 132,3 2 0,0 2 1,3 3-297,-20 7 0,4 5 409,7 5 0,5 4 83,15-2 0,6 2 0,-22 22 0,23-7 983,30-16-175,7-7 175,12-6 0,18 6 0,21 2 0,32 5-868,-24-15 1,5-2-608,8 0 0,3-1 218,11 2 1,3-1-219,10 3 0,2-1 492,1 0 0,0 0 0,-24-4 0,0 1 0,-1 0 0,31 3 0,-1 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19.392"/>
    </inkml:context>
    <inkml:brush xml:id="br0">
      <inkml:brushProperty name="width" value="0.35" units="cm"/>
      <inkml:brushProperty name="height" value="0.35" units="cm"/>
      <inkml:brushProperty name="color" value="#F7C5CB"/>
    </inkml:brush>
  </inkml:definitions>
  <inkml:trace contextRef="#ctx0" brushRef="#br0">1559 585 24575,'24'27'0,"11"-5"0,35-22 0,-3-9 0,3-9 0,-14-11 0,-7-3 0,-17 1 0,-12 6 0,-13 7 0,-4 5 0,-3 6 0,-15 3 0,-8 1 0,-22 3 0,-11 0 0,-4 9 0,-12 9 0,7 11 0,-4 6 0,15 9 0,9-3 0,24 16 0,8-6 0,13 8 0,13 0 0,15 0 0,21-5 0,15-9 0,9-14 0,-2-16 0,-2-6 0,-9-9 0,-8-12 0,-13-4 0,-5-21 0,-9-3 0,-4-5 0,-1-4 0,-8 4 0,-2-4 0,-4 0 0,-5 3 0,2 1 0,-6 3 0,-13 6 0,-13 2 0,-17 6 0,-10 3 0,-4 7 0,-6 8 0,3 7 0,-6 16 0,8 11 0,-1 32-875,0 21 875,31-29 0,1 3-492,-3 7 0,0 2 325,2 5 0,2 3 167,3-1 0,3 1 0,2 0 0,4 0-138,5-10 0,3-4 138,-1 31 0,7-30 0,3-25 804,6-19-804,5-4 983,10-7-610,7-19-64,6-14-309,8-30 0,-2-21-492,-17 33 0,-2-2 378,0-7 1,-3-3 113,1-8 0,-2-1 0,-3-2 0,-3 0 0,-3-5 0,-3 1 0,-2 6 0,-3 2 0,-7 2 0,-5 1 0,0 8 0,-5 3-171,-8 6 0,-6 4 171,-36-27 0,-10 25 0,-3 23 0,-4 12 0,-6 25 0,43 6 0,2 6-492,-6 9 0,1 8 351,-3 12 1,1 6-352,-2 6 0,2 3 46,2 10 1,2 4 117,14-23 0,1 2 0,4 1 197,3 3 0,4 3 0,0 0 131,1 2 0,1 1 0,3 1 0,6 0 0,4-1 0,0 0-469,-1 23 0,4-3 469,7-8 0,6-4 324,5-18 1,3-6-325,21 22 983,17-36-289,-9-25 289,-1-35 0,1-26-351,-8-43-463,-21 32 1,-2-5-170,0-5 0,-3-1 0,-3-7 0,-3-1 0,0 7 0,-2 0 0,-1-4 0,-3-1 0,-4 7 0,-4 2 0,-3 5 0,-3 2-12,-3 3 0,-6 4 12,-4 6 0,-4 4 0,-26-21 0,-12 20 0,-4 21 0,4 13 0,-3 13 0,6 28 0,-1 5 0,-3 19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20.617"/>
    </inkml:context>
    <inkml:brush xml:id="br0">
      <inkml:brushProperty name="width" value="0.35" units="cm"/>
      <inkml:brushProperty name="height" value="0.35" units="cm"/>
      <inkml:brushProperty name="color" value="#F7C5CB"/>
    </inkml:brush>
  </inkml:definitions>
  <inkml:trace contextRef="#ctx0" brushRef="#br0">961 89 24575,'-40'81'0,"0"1"0,0 0 0,-1 7 0,1 2 0,-2 1 0,8-20 0,-3 1 0,1 0 0,2 3-246,1 4 0,2 1 0,1 2 0,0 1 0,0 5 0,1 1 0,1 2 0,1 1 49,7-15 0,1 1 1,0 1-1,1 0 0,1 1 0,1 3 0,0 1 1,1 0-1,1 1 0,0 0 0,1 2 0,0 1 1,0 0-1,2 0 0,0-1 0,3-3 0,0 0 1,1-1-1,0-2 0,1 0-49,-1 10 0,1-1 0,-1-3 0,2-2-82,-1 12 0,0-3 0,1-8-164,1 5 0,-2-13-492,-6 4 1260,7-51-276,1-61 0,12-28 0,1 5 0,3-6 491,3-16 1,2-7-165,-2 15 1,0-3 0,-1-2-1,3-12 1,-1-2 0,-1-3-321,-4 15 1,0-1-1,-2-2 1,2-1-254,0-9 0,1-1 0,0-1 0,0-3 49,-3 12 0,0-2 1,-1-1-1,1-1 0,0 0 0,0-5 0,1 0 1,0-1-1,0 0 0,0-2 0,0-4 0,1-1 1,-1-2-1,1 2 0,-1 1 0,0 5 0,1 0 1,-1 2-1,-1 0 0,0 2-49,1-13 0,0 1 0,-1 3 0,-1 3-82,0-7 0,-1 4 0,-1 7 562,0-4 1,-4 12-235,-6-9 983,-5 61 0,-1 24 0,-6 66 0,2 21-492,5 0 1,0 11-165,4-26 1,1 3 0,0 2-1,0 13 1,1 3 0,1 2-328,2-16 0,1 2 0,1 1 0,-1 0 0,-1 2 0,1 1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27.111"/>
    </inkml:context>
    <inkml:brush xml:id="br0">
      <inkml:brushProperty name="width" value="0.35" units="cm"/>
      <inkml:brushProperty name="height" value="0.35" units="cm"/>
      <inkml:brushProperty name="color" value="#B5C9DC"/>
    </inkml:brush>
  </inkml:definitions>
  <inkml:trace contextRef="#ctx0" brushRef="#br0">8147 0 24575,'32'68'0,"-1"-1"0,6 6 0,-2 3 0,-5 4 0,-2 2-492,2 4 0,-4 2 0,-5 1 0,-4 1 0,-7-5 0,-3 0 0,-3 3 0,-2 1 367,-1-2 1,-2 0 124,0 5 0,-4 2 0,-4 4 0,-5 2-328,3-27 0,-2 2 0,-1-1 0,-4 1 0,-1 0 0,-1 1 177,0 1 1,0-1 0,-2 1 150,-3 0 0,-1-1 0,-1-2-194,0-7 0,0-2 0,-2-1 194,-2 1 0,-3-1 0,0-3-492,-17 16 0,-3-4 365,2-6 1,-2-4 126,-3-11 0,-3-5 282,1-6 0,-1-2-282,-1-4 0,-2-3 0,4-2 0,0-3 0,0-4 0,1-2 0,-1 1 0,1-3 491,-1-8 1,-1-1-110,-1 5 0,-2-1-382,-1-7 0,-1-1 0,-3 4 0,-1-2 0,1-3 0,-1-3 490,-5 1 0,0 0-490,3-3 0,-1 0 0,-5 0 0,0 0 0,-1 0 0,0 0 4,-5 0 0,-1 0-4,1-1 0,-2 2 0,-4 1 0,-1 1-369,-3 2 0,0 3 369,2 2 0,0 4 0,1 6 0,1 3 0,7 4 0,3 3 0,4 2 0,1 4 0,3 6 0,0 2 0,2 1 0,2 4 0,3 5 0,3 3 0,1-2 0,3 3 0,-2 8 0,2 2 0,5-8 0,2 1 0,-6 11 0,2 2 0,9-5 0,2 0-351,-4 2 1,3 1 350,8 2 0,1-1 0,-2-4 0,1 0 0,9 2 0,3 0 0,-1 0 0,2 0 0,6 0 0,3 1 0,-3 2 0,3 1 0,6-1 0,2 1 0,-3 2 0,2 0 0,6 1 0,1 0 0,-3 2 0,0 1 0,3 2 0,0 1 0,-1-1 0,2 2 0,4 4 0,1 1 0,-1 0 0,4 0 0,8-2 0,2-1 0,-6-1 0,1 0 0,9 1 0,1-1 0,-7-7 0,-1 0 0,5 6 0,1 1 0,-3-8 0,-1-1 0,-2 4 0,0 0 0,0-4 0,-2 1 0,-4 5 0,-1 0 0,1-10 0,-2 0 0,-1 6 0,-1 0 0,-3-7 0,0-1 165,1-4 0,-2-1-165,-1-2 0,-2 0 0,-1-8 0,-2-1 491,0-1 1,-4-2-425,-5-2 1,-4-1-68,-6 1 0,-4-2 0,-3-6 0,-3-1 0,-6 5 0,-2-1 491,-2-4 1,-1-1-399,1 1 0,-2-1-93,-6 1 0,-1-2 0,-1 2 0,0-2 199,-9 0 0,0-2-199,0 1 0,-2-2 0,-6 2 0,0-3 0,7-2 0,-1-2 0,-8 1 0,-2-2 0,5-5 0,0-1 0,-2 2 0,-1-3 0,-4-6 0,-1-1 0,5 2 0,-1-1 0,-4-3 0,0-3 0,3-3 0,-1-2 0,-2 0 0,0-1 0,5-4 0,-1-2 0,-1 1 0,1 0 0,4 0 0,2 0 0,1 0 0,1 0 133,2 0 0,2 0-133,7 0 0,2 0 375,-41 0-375,19 0 800,12 6-800,18-5 983,3 10-568,14-4-238,8 5 0,80-16 0,28-4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36.773"/>
    </inkml:context>
    <inkml:brush xml:id="br0">
      <inkml:brushProperty name="width" value="0.35" units="cm"/>
      <inkml:brushProperty name="height" value="0.35" units="cm"/>
      <inkml:brushProperty name="color" value="#F7C5CB"/>
    </inkml:brush>
  </inkml:definitions>
  <inkml:trace contextRef="#ctx0" brushRef="#br0">8070 296 24575,'-67'-40'0,"0"0"0,0 0 0,0-1 0,-1 4 0,-2-1 0,1 6 0,5 11 0,-23 15 0,2 12-328,15-4 0,-3 2 0,-1 0 0,-9 0 0,-1 0 0,-2 2 0,-5 1 0,-2 1 0,-2 1 82,21-1 0,-2 0 0,0 1 0,-1 1 0,-3 0 0,-1 2 0,-1 0 0,0 2 0,-2 2 0,-1 1 0,1 2 0,-1 2 0,0 2 0,0 3 0,-1 2 0,1 2 0,-2 3 0,-1 2 0,1 2 0,1 3 0,-3 2 0,2 3 0,0 2 0,1 1 49,17-7 0,0 2 1,2 1-1,-1 1 0,0 0 0,-2 1 0,0 1 1,0 1-1,0 1 0,1 2 0,-3 4 0,-1 2 1,1 2-1,0-1 0,1 0 0,2-1 0,0-1 1,0 0-1,1 1 0,0 2 0,-3 3 0,1 2 1,0 1-1,1 1 0,0-1 0,1-1 0,0 1 1,1 0-1,1 1 0,-1-1 9,3-2 1,0 0-1,0 0 1,1 1-1,2 2 188,1 2 0,1 1 0,1 0 0,0 1 0,0 0 0,-1 0 0,-2-1 0,1 0 0,1 1 0,3 1 0,4-1 0,2 0 0,2 1 0,0 0 0,-1 1 0,-2 4 0,0 0 0,0 2 0,1-1 0,1 0 0,2-2 0,0 0 0,1 0 0,1 0 0,2 1-61,2-2 1,1 1 0,1 0 0,0 0 0,2 1 60,-1 2 0,1 1 0,1 1 0,1-1 0,1 0 0,3-3 0,1-1 0,2 1 0,0-1 0,0 1 25,0 1 0,1 1 0,0-1 1,1 1-1,3-1-25,-2 16 0,3 1 0,2-1 0,-2 0 144,-2-4 0,-1-2 0,1 1 0,6-1-144,7-1 0,4-1 0,2 0 0,-2-2 327,-4 16 1,-1-3 0,3 1-312,7 3 1,3 0 0,0-5 310,-1-18 1,0-3 0,0 1-177,-1 3 1,0 2-1,3-2-151,3-5 0,2-1 0,3-2 0,5 24 0,7-1 0,-1-25 0,4-1 0,2 0 0,0-3 0,2 0 0,0-2 491,14 21 1,0-2-221,-11-22 0,0 0 1,-2 0-272,8 26 0,-1-4 0,5-10 0,0-2 491,-6 2 1,0 0-1,0-5 1,1-3-399,-2-11 1,2-2 397,3 5 1,3-3-492,-1-13 0,2-5 0,2 1 0,2-3 0,3-3 0,3-2 0,3 1 0,1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13.677"/>
    </inkml:context>
    <inkml:brush xml:id="br0">
      <inkml:brushProperty name="width" value="0.35" units="cm"/>
      <inkml:brushProperty name="height" value="0.35" units="cm"/>
      <inkml:brushProperty name="color" value="#F7C5CB"/>
    </inkml:brush>
  </inkml:definitions>
  <inkml:trace contextRef="#ctx0" brushRef="#br0">3798 1994 24575,'-30'41'0,"-1"0"0,0 2 0,1 2 0,0 6 0,2 1-491,1-2 1,2 0 490,5-3 0,2 0 0,-11 35 322,13-23-322,7-12 162,6-24-162,6-11 0,12-15 0,8-21 497,19-16-497,6-21 0,10-12-420,-28 31 1,1 0 419,1-1 0,0-1 0,0-5 0,0-1 0,2-2 0,-1-1 0,0-1 0,-1 0 0,0-3 0,0-1 0,0 3 0,0 1 0,-5 6 0,-2 2 0,23-34 0,-19 23 0,-10 24 0,-13 12 0,-11 14 0,-17 7 839,-26 18-839,-21 23 0,23-9 0,-3 5-492,-7 13 0,-1 4 0,-8 6 0,-2 4 164,16-13 0,-1 4 0,-1 1 0,-2 3 0,-2 3 0,1 0 0,-2 5 0,-1 1 0,2 1 247,1 1 1,1 1-1,2 0 81,2-3 0,2 0 0,2-2 0,6-6 0,2-2 0,2 0-414,-12 19 1,5-5 413,11-16 0,6-5 0,-2 16 0,23-38 983,36-59-690,-1-8 1,4-8-294,14-24 0,6-9-291,-10 14 0,3-3 0,2-4 291,-7 11 0,2-3 0,1-1 0,1-1-246,6-10 0,2-3 0,1 0 0,3-1 49,-7 11 0,3 0 1,0 0-1,1-2 0,1 0 0,3-6 0,0-2 1,2 0-1,-1 1 0,1 0 0,-1 4 0,0 1 1,1 0-1,-1 1 0,0-1 0,-3 3 0,0 0 1,-1 1-1,-1 0 0,-1 2-49,5-6 0,-2 0 0,-1 3 0,-2 1-82,9-10 0,-3 3 0,-4 3 0,-11 11 0,-4 2 0,-4 6 117,5-2 1,-16 8 1193,-35-2 0,-65 83-492,2 15 1,-8 15-306,27-18 0,-2 6 1,-2 2-1,-1 4-186,3 0 0,-1 3 0,0 3 0,-1 1 0,-2 0-197,-5 5 0,-2 1 1,0 1-1,0 1 0,1 2 98,13-9 1,0 1-1,2 1 1,0 1-1,-1 1 1,-1-2-66,-3 3 0,-2-1 0,0 0 0,0 1 0,2 1 0,1 2 0,2 1 0,2 2 0,2 0 0,-1 2 0,1 0 0,-2 1 23,5-8 1,-1 1-1,0 1 1,0 0-1,0 1 1,2 0-1,0 0-23,-6 12 0,1 2 0,1 0 0,1 0 0,1 0 0,1-2 25,4-4 0,1-1 1,1 0-1,1-1 1,1-1-1,2-2 139,0 3 0,0-1 0,2-1 0,3-4 0,2-3 327,-5 17 1,5-6 0,6-8 163,2-6 1,18-17-354,58-28-138,-6-50 0,7-20 327,-3 4 1,4-5 0,1-6-259,-8 1 1,2-4 0,0-3 0,-1-2 88,3-5 0,1-3 0,-1-2 0,0-1-158,-7 9 0,1-2 0,-1-1 0,1 0 0,-2-1-18,1-3 1,-1 0 0,0-1 0,-1 0 0,0-1 17,1-2 0,-1 0 0,0-1 0,0-1 0,-1-1-197,1-6 0,-1-2 1,0 0-1,0-1 0,-1 1 0,1 2 0,0 0 1,-1 0-1,0 0 0,-2 0 50,-3 1 0,-1-2 0,-1 1 0,0 1 1,-2 3 156,5-9 0,-1 2 0,-3 2 1,-3 4-11,-2-8 0,-5 3 0,-4 8 491,1-5 1,-11 10 424,-25-14 67,-37 54 0,-49 39-492,23 26 1,-5 15-165,15-5 1,-1 6 0,-1 6-93,6 0 1,-1 5 0,0 4 0,2 1-482,-1 5 0,2 3 0,0 2 0,0 3 98,7-8 0,0 1 0,0 3 1,2 1-1,1 3-49,-1 5 0,3 2 1,0 3-1,1 1 0,1 2 33,6-10 0,0 2 0,1 2 0,1 0 0,0 1 0,3 0 0,0 2 0,1 1 0,2 1 0,1 0 0,1-1 0,2 0 0,3-5 0,2 1 0,0-1 0,2-1 0,2-1 0,2-3-82,-2 21 0,3-2 0,3-5 0,3-5 136,0-2 1,4-5-1,8-9 601,11-4 1,11-15 491,37-14-809,-11-32 0,5-12 317,8-18 1,1-12-1,11-14 1,0-11-165,-21 5 1,-2-7 0,0-2-1,5-10 1,-1-4 0,0-2-407,-12 14 1,0-1-1,-1-2 1,0-1 78,-1-1 0,0-1 0,-1-1 0,0-1 0,2-3 0,0-1 0,-1-1 0,0 1 0,-3 0 0,0 0 0,-2 1 0,0-1 0,-2 1 0,-1 0 0,-1 0 0,-1-1 0,-3 2 0,0-1 0,-2 0 0,-3 1-328,3-16 0,-3 1 0,-4 2 58,-4 9 1,-4 2 0,-2 3 464,-3-18 0,-10 7-195,-9 26 0,-11 9 983,-47-11-492,16 42 1,-8 15-471,-21 26 1,-4 17 158,21-6 0,-1 6 0,1 7-180,8 2 0,2 6 0,-1 4 0,0 3-246,-6 7 0,-1 4 0,0 3 0,2 3 49,11-7 0,0 2 1,2 2-1,-1 2 0,0 2 33,5-9 0,-1 3 0,0 0 0,1 1 0,0 2 0,2 1 0,-1 4 0,1 3 0,1 1 0,1 1 0,1 0 0,1-1 0,2-1 0,0 0 0,2 1 0,1 0 0,1-1 0,1 0-33,-3 12 0,1 1 1,2-1-1,1-2 0,3-2-49,-2 8 0,3-1 0,2-4 0,3-4 82,-1 4 0,4-5 0,2-7 655,0 6 1,6-14 491,12-8 0,36-71 0,32-63-492,-17 8 1,2-10-165,-8 6 1,1-5 0,0-3-83,-7 8 1,1-2 0,-1-2 0,1-1-335,2-6 0,1-1 0,0-2 0,0-2 89,-4 10 0,-1-1 0,1-1 0,0-1 0,0 0-197,1-2 0,0-1 1,0 0-1,0-1 0,0 0 0,0-1 0,1-1 1,-1 0-1,0 0 0,0-1 0,0-3 0,1 0 1,-1-1-1,0 1 0,0 0 45,-1 3 1,0 1 0,0 0 0,-1 0-1,-1 1 152,-3 1 0,0 1 0,-1 0 0,0 0 0,-1 2-246,6-11 0,-1 0 0,-1 2 0,-3 3 32,3-11 0,-4 4 1,-4 4 704,1-17 1,-6 10-391,-8 27 1,-7 8 881,-13-8 0,-26 36-46,-33 25-937,8 23 0,-6 10 491,-15 13 1,-5 9-165,12 1 1,-3 8 0,0 4-502,11-9 1,-1 3-1,1 2 1,0 2 173,-2 4 0,1 2 0,-1 2 0,1 3-197,6-7 0,-1 1 1,0 3-1,1 1 0,1 1 0,-2 5 0,2 2 1,0 2-1,0 1 0,1 2 33,6-10 0,1 1 0,0 2 0,0 0 0,1 2 0,0-1 0,1 4 0,-1 1 0,1 0 0,1 1 0,2 0 0,1-1 0,4-5 0,1 1 0,1 0 0,2-1 0,1-2 0,1 0-33,0 4 0,1-1 1,2-1-1,2-2 0,2-2 169,-1 4 0,3-2 0,2-3 0,3-6 28,-2 27 0,5-13 983,1 12 0,31-58 0,27-31 0,35-33-492,-27 0 1,3-8-1,9-23 1,-1-10-165,-17 11 1,-1-5 0,0-3-1,3-13 1,0-5 0,0-3-328,-8 15 1,0-3 0,0-2 0,-1-1-247,1-6 0,-1-3 0,-1-1 0,1-1 49,-5 14 0,0-1 1,-1-1-1,1-1 0,0 0 0,1-4 0,-1 0 1,0-1-1,1 0 0,0-1 0,0-1 0,1 0 1,0 0-1,0 0 0,1 0 0,1-1 0,0 0 1,1 0-1,0 1 0,-1 0 0,-1 3 0,-1 1 1,-1 0-1,1 1 0,-1 2-49,6-10 0,0 1 0,-1 2 0,-1 2 34,-5 8 1,-1 2 0,-1 1 0,-1 3 538,3-7 1,-1 3 0,-3 4-307,5-10 0,-5 8 962,4-17 0,-37 52-132,-40 59-851,2 8 0,-5 8 491,-22 25 1,-5 10-165,13-10 1,-1 6 0,-2 2-407,10-10 1,-1 2-1,0 2 1,-1 0 78,-4 5 0,0 1 0,0 1 0,1 1 0,1 2 0,0 0 0,1 1 0,0 2-197,9-11 0,0 0 1,0 2-1,1 1 0,1 1 0,-1 4 0,1 1 1,0 2-1,0 2 0,2 0 33,4-7 0,0 1 0,1 1 0,0 1 0,1 1 0,2 0 0,-1 1 0,2 2 0,0 0 0,2 0 0,0 0 0,1 1 0,1-3 0,0 2 0,2-1 0,0 0 0,2 0 0,2-1 33,0 9 0,2 0 0,1 0 0,2-2 0,2-2 114,0 7 1,2-1-1,1-2 1,3-5 16,1 9 0,2-6 0,3-7 491,1-3 1,5-12 491,7-1 0,31-69 0,22-41-492,-16 5 1,1-9-1,3-21 1,-2-9-165,-11 16 1,-1-4 0,-1-3-1,-1-10 1,-1-3 0,1-3-256,-4 15 0,0-1 0,1-2 0,-2-1-318,1-9 0,-1-1 0,-1-2 0,2-1 49,-3 15 0,1-1 1,0 0-1,0-1 0,0-1 0,1-5 0,0-1 1,0 0-1,1-2 0,0 1 0,3-6 0,1-1 1,0 0-1,1 1 0,0 0 0,-2 6 0,2 0 1,-1 2-1,1-1 0,-1 1 0,-1 0 0,0 0 1,0 1-1,0 2 0,-1 3-49,2-2 0,0 4 0,-1 2 0,-2 3-82,1-6 0,-2 4 0,-3 6 819,0-2 1,-4 9 491,-1-1 0,-38 54 0,-26 53-492,3 0 1,-6 9-165,8-5 1,-2 4 0,-1 3-1,-6 6 1,-1 4 0,1 1-60,-3 8 0,0 2 1,1 2-269,8-15 0,-1 0 0,1 3 0,1 0-246,-1 4 0,2 2 0,-1 2 0,1 1 49,4-8 0,-1 1 1,1 2-1,-1 0 0,2 1 0,-2 3 0,1 1 1,0 1-1,0-1 0,2 1 0,0-1 0,1 0 1,1 0-1,1 0 0,0-1-49,-6 16 0,1 0 0,1-1 0,2-2 0,4-9 0,0-2 0,3-1 0,0-2-78,-1 10 1,3-4 0,0-3 814,-4 16 1,5-9-287,10-29 1,4-9 777,3-1 0,25-36 0,19-43 0,26-33-492,-26 9 1,0-6-1,4-12 1,0-5-165,-12 18 1,-2-4 0,1-1-359,1-7 0,0-2 1,0 0 30,2-4 0,-1-1 0,0-2-328,1-7 0,0-3 0,0 0 82,-8 21 0,-1 1 0,1-1 0,0 0 0,1 0 0,0-1 0,0 1 0,-1 0 204,0-2 0,0 0 0,0 1 0,0 0 42,8-21 0,0 2 0,0 2-328,-2 8 0,1 3 0,-2 1 78,-2 4 1,-1 0 0,0 5 715,6-10 1,-2 6-467,-12 16 0,-3 6 983,2-9 0,-24 38 0,-16 23 0,-23 26 0,-28 27-535,25-9 1,-1 6-295,-7 13 1,-1 6-155,14-13 0,-1 4 0,0 3-328,-5 10 0,-1 3 0,0 3 82,8-11 0,1 3 0,0 2 0,-1 1 0,-2 9 0,-1 2 0,1 2 0,0 1 49,8-15 0,1 2 1,-1 0-1,2 1 0,2 0 0,1-2 0,2 1 1,0-1-1,2 1 0,-1-2-49,-4 14 0,1 0 0,2-1 0,1-2 0,5-9 0,2-1 0,1-2 0,1-2-82,-3 11 0,1-2 0,3-4-164,-3 21 0,4-8 983,6-19 1,2-8-75,1 19 566,8-36 0,3-31 0,17-12 0,11-23 0,23-25 0,2-36-492,-23 22 1,0-6-1,-1-12 1,-2-4-820,-7 18 0,1-2 0,-1-3 12,0-8 1,-1-2-1,1-2 316,-1-5 0,1-2 0,-1-1-328,2-6 0,1 0 0,-1-1 0,0-2 0,-1 0 0,1 1 0,0 7 0,0 2 0,-1 0 0,0 6 0,0 1 0,-2 3-148,4-21 0,-3 6 852,-4 18 0,-2 5-376,-3-29 983,-7 50 0,-15 28 0,-13 17 0,-23 31 0,-26 34-589,25-5 1,-1 10-723,9-6 0,-1 4 0,1 4 301,-4 9 1,1 5 0,0 3-220,8-13 0,1 4 0,0 1 0,1 1 0,-1 4 0,1 2 0,1 1 0,1 0 0,2 0 0,1 0 0,2 0 0,0 1 59,1-1 1,1 2-1,1-2 1,1-1-60,3-10 0,0 0 0,1-2 0,0-2-82,-2 13 0,1-3 0,0-5-19,-6 16 1,1-8 346,6-24 0,0-9 983,-3 1 0,10-29 0,29-87 0,5-8-492,0 3 1,1-7-1,-3 3 1,-1-2-1,4-12 1,-1-2-30,0-1 0,-1-2-790,-8 24 0,0-2 0,0-1 43,0 0 0,0-2 0,0 1 285,-2 0 0,0-1 0,0 0-328,-1 2 0,0 0 0,-1 2 3,4-21 1,-3 3 73,-1 14 1,-1 5 250,-4 15 0,-2 6 983,2-10-440,-7 47 440,-18 39 0,-9 44-618,4-19 0,-2 5-362,0 13 0,1 4-3,-5 13 0,1 5-328,9-25 0,1 2 0,0 0 0,1 2 0,1 1 0,0 0 277,-1 4 0,0 0 1,1-1 50,3-4 0,1 0 0,1-3-492,-5 27 0,2-5 391,6-16 0,1-5 101,-2 25 0,9-49 983,0-32-290,20-62-693,-1-13 0,-1 8 0,-1-4 491,-5-3 1,-2-2-67,-1-5 0,-1-2-425,-1-9 0,-2-2-102,-3-3 0,0 0 102,-1 3 0,0 2 0,0 5 0,-2 5 0,1-33 0,-5 40 0,-5 32 0,-7 20 983,-2 8-943,-3 11 943,-7 15-189,0 19-794,-12 25 0,5 20-492,16-38 0,1 3 368,0 6 1,0 2 123,1 7 0,1 1 0,0-2 0,1-1 0,0 3 0,3-1 0,6-9 0,1-3 0,-3 36 0,9-19 0,0-26 0,3-20 0,9-14 0,8-12 983,7-3-735,7 0-248,-1-17 0,5-13 0,3-33 0,-4-19-492,-17 32 0,0-2 438,0-7 0,-1-1 54,-2 0 0,-1 0 0,1-3 0,-2 1 0,-5 6 0,-1 2 0,1-36 0,-4 17 0,-6 22 0,-12 15 0,-2 11 0,-17 12 983,1 7-874,-11 3-109,5 9 0,-11 15 0,4 24 0,-11 32-492,32-27 0,1 4 358,-4 7 1,3 3 133,5 5 0,4 0 0,1-7 0,2-2 0,4-5 0,3-5 0,0 8 0,11-27 0,17-28 0,21-36 0,22-32 0,-28 14 0,0-8-492,9-14 0,1-7 340,-17 21 0,1-2 1,0-3-177,5-8 0,2-3 0,-1-1 0,0-6 0,0-1 0,0-1 0,1 0 0,0 0 0,-1-1 210,1-1 0,0 0 0,-1 0 118,-4 7 0,-1 1 0,1 0 0,-2 2 0,1 0 0,-3 1-328,-2 4 0,-2 0 0,-1 1 7,-2 3 0,0 0 0,-2 2-1,3-17 1,-3 4 321,-5 13 0,-5 6 983,0-8-168,-16 36 168,-13 34 0,-19 32 0,-25 35-895,16-17 0,-2 7-221,-10 14 0,-2 6 133,14-19 0,-1 4 0,0 1-328,-4 6 0,1 2 0,0 2 0,1 5 0,0 2 0,1 1 165,0-1 0,1 1 0,2-3 163,8-8 0,3-2 0,1-2-381,-9 18 1,5-6 380,13-25 0,5-7 0,-2 6 0,14-23 983,8-24 0,12-3 0,14-5 0,22-17 0,17-30-492,-23 7 1,2-8-984,7-18 0,2-8 335,-14 19 0,1-2 0,1-3-171,1-6 0,0-3 0,0-1 0,2-1 0,1-1 0,-3 2 6,-4 5 0,-2 0 0,0 3-6,-2 3 0,-1 2 0,-2 1 167,5-12 1,-4 2-20,-6 12 1,-3 2 179,11-40 983,-17 24 0,-8 19 0,-9 15 0,-14 18 0,-6 7 0,-18 6 0,-13 14-562,-22 26-421,23-3 0,-2 6-492,-10 15 0,-2 7 164,15-12 0,-2 3 0,1 3 0,-4 9 0,1 4 0,0 2 0,0 3 0,1 2 0,2 2 0,1 1 0,2 1 0,2 0 0,6-9 0,3 0 0,2-4-164,-2 12 0,5-5 225,10-19 1,5-7 266,5 2 983,16-19-109,17-14 109,18-7 0,18-5 0,16-10-495,15-25-445,-35 2 1,2-6-44,13-14 0,3-7-328,-20 10 0,1-4 0,1-1 0,5-6 0,2-2 0,-1-2 0,4-5 0,0-2 0,-2 0 164,-1-1 0,-1 0 0,-2 0 0,-4 3 0,-2 0 0,-2 1-164,-6 5 0,-2 0 0,-2 2-164,13-20 0,-5 2 0,-11 9 0,-6 2 930,-6 12 0,-5 4-438,6-32 983,-17 26 0,-6 19 0,-9-3-983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5:39.941"/>
    </inkml:context>
    <inkml:brush xml:id="br0">
      <inkml:brushProperty name="width" value="0.35" units="cm"/>
      <inkml:brushProperty name="height" value="0.35" units="cm"/>
      <inkml:brushProperty name="color" value="#F7C5CB"/>
    </inkml:brush>
  </inkml:definitions>
  <inkml:trace contextRef="#ctx0" brushRef="#br0">1503 4445 24575,'3'71'0,"-1"0"0,0 0 0,0 1 0,-1 3 0,1 4 0,-1 2 0,0-2 0,0 2 0,0 3 0,0 2 0,0 1-164,2-6 0,-1 1 0,1 2 0,0 1 0,0 0 0,2 0 0,0 1 0,0 1 0,1 1 0,1-1 0,0-1 0,1-1-33,1 9 0,0-1 1,2 0-1,0-3 0,0 0 0,1-8 0,0-1 1,1-1-1,0-2 0,1-4-131,4 26 0,2-6 0,-1-9-164,3-1 0,1-14-492,19 10 0,-4-74 0,1-79 492,-16 13 0,-2-10 559,-5 0 0,-2-6 1,-1-3-68,-2-6 0,-3-3 0,1 0 0,2 1 0,-1-2 0,-1 0 327,-5-4 1,-3-1 0,1 1-175,0 3 1,0 1-1,-1-1-153,1-6 0,-2-1 0,-2 1 0,-3 1 0,-2 0 0,-3 1 0,-2 4 0,-3 1 0,-3 1 0,-5-1 0,-3 0 0,-2 3-205,-2 6 0,-2 1 0,-2 4 205,2 6 0,-2 3 0,-1 3-432,-14-22 0,-3 7 432,8 20 0,-1 8 983,-37-7 0,14 29 0,5 33 0,-1 59-492,29-2 1,2 14-820,6-2 0,1 8 0,3 5 283,4-7 1,3 4 0,0 4 0,1 1-153,2-10 0,1 2 1,0 2-1,2 1 0,1 0 0,2 3 0,1 0 1,1 2-1,1-1 0,1 1 0,0 2 0,0 0 1,1 1-1,2-1 0,2-2 28,2-5 1,2-1-1,1-2 1,2 0 0,0-3-78,3 10 0,1-2 0,2-3 0,4-3-82,9 11 0,5-5 0,1-7-2,13 13 1,3-14 329,-4-31 0,2-10 983,39 8 0,-10-67-748,-35-7 1,-2-10 255,3-24 1,-5-13-165,-12 10 1,-3-8 0,-1-2-222,5-11 1,-2-5 0,-2-2-107,-9 16 0,-2-2 0,-2-1 0,0-1-246,-1-4 0,0-1 0,-2-1 0,-1 1 0,-1 0 0,-1-1 0,-1 0 0,-4 0 115,-2 0 0,-4-1 0,-1 1 0,-2 1 131,0 6 0,-2 1 0,-1 2 0,-4 0-328,-9-19 0,-5 2 0,-2 3 27,1 7 0,-1 3 0,-4 3 314,-1 7 0,-2 3 0,0 3-13,-10-18 0,-3 8 491,-3 14 1,-1 10-26,10 17 1,-1 9 516,-35 2 0,14 29 0,8 54-492,30-7 1,4 11-364,6 3 1,2 8-1,2 5-374,3-6 0,2 3 0,2 3 0,1 3 49,2-5 0,1 2 1,1 3-1,1 1 0,1 1 0,-1 10 0,2 1 1,0 2-1,2 1 0,2-1 33,1-13 0,2 0 0,1 0 0,1 1 0,0-1 0,0-1-33,1 14 0,1-1 1,0 0-1,1-1 0,2-2 0,1-9 0,2 0 1,1-1-1,0-3 0,0-2-49,1 7 0,0-3 0,1-2 0,0-6-82,3 2 0,0-6 0,0-4 819,0 11 1,3-14-396,18-12 887,-4-29 0,12-44 0,-4-62-492,-22 17 1,-4-9-165,-9 6 1,-3-5 0,-2-2-1,0-11 1,-2-2 0,-1-3-574,0 19 0,0-2 0,-2 0 0,-3-2 184,-4-7 1,-3-1 0,-3-1-1,0-1-184,-1-5 0,0-1 0,-3 0 0,-2 2 0,-4 2 0,-4 1 0,-1 1 0,-1 1 0,0 2 0,-1 0 0,-2 2 0,0 4-82,-6-12 0,-1 4 0,-2 5 55,2 16 0,-3 4 0,1 5 764,-10-7 1,-2 10-313,2 20 1,0 8 803,-27 1 0,14 12 0,14 8 0,16 10 0,-3 36 0,9 47-492,13-13 1,3 9-450,5-11 0,2 5 0,1 4-42,1-10 0,0 3 0,1 2 0,1 1-246,1 9 0,1 2 0,1 1 0,2 1 0,3 5 0,1 1 0,3 0 0,1 0 0,2-2 0,3 0 0,1-2 0,1-2 0,-1-9 0,2-3 0,1-1 0,1-4-82,7 10 0,2-4 0,-1-6-164,4 10 0,0-12-492,22 5 1967,-13-36 0,-13-36 0,-6-10 0,0-30 0,-5-30-492,-13 14 1,-2-6-1,-1-10 1,-2-5-1,-1-13 1,-2-5-984,-5-7 0,-5-4 359,0 22 1,-4-3 0,-2-1-196,-6-6 0,-3-2 0,-2-1 82,5 21 0,-1-1 0,-1 0 0,0 0 0,-1-1 0,0-1 0,-1 2 0,-1 0 125,-7-15 1,-1 2 0,1 4-208,4 10 0,2 3 0,-2 3 187,-16-14 1,1 8 612,13 21 1,1 6-473,-24-6 983,19 26 0,11 18 0,14 18 0,6 24 0,6 51-492,0-21 1,0 8-800,-1-10 0,1 4 1,1 2 307,3 8 0,1 2 0,3 3-328,2 13 0,2 4 0,4-1 82,-2-24 0,2 0 0,1 1 0,0-1 0,2 3 0,0 0 0,1 0 0,-1-2 6,7 18 0,0-3 0,-2-4-88,-4-13 0,-1-3 0,0-5 222,3 10 1,-1-8 105,10 18 0,-11-54 983,-2-15 0,-6-17 0,1-6 0,0-23 0,-1-23 0,-5-36-492,-3 30 1,-2-4-844,0-12 1,-4-3 351,-8-11 0,-3-2-328,5 24 0,0-2 0,-4 0 0,-6-7 0,-3-1 0,-1 1 69,1 4 1,0 0 0,-2 0 258,-1-3 0,-1 0 0,-2 3-492,-10-24 0,-1 6 287,2 16 0,2 5 99,5 9 0,0 7 106,-20-11 983,17 31-431,7 15 431,12 50 0,7 21-601,6 1 1,0 8-489,0 11 0,0 4 106,0 13 0,0 3-328,2-24 0,2 2 0,2 0 0,3 3 0,4 1 0,1 0 121,2-1 1,1 1 0,3-3-122,2-3 0,1-2 0,2-2 328,12 14 0,1-3 0,-6-9 0,0-2 0,3-8 0,-1-1 0</inkml:trace>
  <inkml:trace contextRef="#ctx0" brushRef="#br0" timeOffset="692">1743 4155 24575,'-14'-95'0,"0"0"0,5 26 0,0-2 0,5 0 0,5-6 0,4-2 0,0 0-328,-1-2 0,1 0 0,0-1 0,1 0 0,1 0 0,-1 1 0,-1 7 0,0 3 0,-2 1-164,1-18 0,-2 4 0,-1 10 0,-2 5 727,-3 13 1,-4 5-236,-11-15 0,-19 19 0,-18 34 0,-9 35 0,22 10 0,-1 11 276,-7 19 0,1 10-276,14-10 0,0 4 0,-1 3-328,-5 6 0,0 3 0,1 3 82,10-14 0,1 2 0,0 1 0,1 0 0,-2 0 0,0 0 0,1 0 0,1 2 0,2 5 0,1 1 0,1 2 0,1-2 0,0-3 0,1 0 0,1 0 0,4-1 44,-1 18 1,4 0 0,2-2-127,1-7 0,0-3 0,7-4 328,11 12 0,5-5 0,-4-5 0,3-3 0,8-11 0,0-1 0</inkml:trace>
  <inkml:trace contextRef="#ctx0" brushRef="#br0" timeOffset="882">3384 3991 24575,'0'88'0,"0"0"0</inkml:trace>
  <inkml:trace contextRef="#ctx0" brushRef="#br0" timeOffset="1409">3245 911 24575,'0'0'0</inkml:trace>
  <inkml:trace contextRef="#ctx0" brushRef="#br0" timeOffset="1934">4129 292 24575,'0'0'0</inkml:trace>
  <inkml:trace contextRef="#ctx0" brushRef="#br0" timeOffset="2543">2563 4685 24575,'-7'86'0,"0"0"0,2-2 0,-1 0 0</inkml:trace>
  <inkml:trace contextRef="#ctx0" brushRef="#br0" timeOffset="44919">1415 2026 24575,'20'-46'0,"32"-27"0,2 16 0,11-5-328,-14 11 0,3-1 0,1-3 0,8-8 0,2-1 0,0-2 0,1 0 0,0-1 0,1-1 0,1 1 0,1-1 0,-2 1 0,-6 4 0,-2 1 0,-2 1 0,-5 7 0,-1 1 0,-2 2-164,18-19 0,-4 3 804,-13 12 1,-3 4-313,-11 9 0,-4 3 0,14-18 0,-29 28 983,-31 25 0,-38 39-492,7-4 1,-7 6-465,-15 15 0,-4 5-27,19-14 0,-1 1 0,-1 2-328,-6 6 0,-2 2 0,0 2 0,-4 5 0,-1 1 0,1 1 0,-3 4 0,-1 1 0,1 1 0,0 1 0,0 1 0,1 0 0,5-2 0,2-1 0,2-2 0,8-8 0,3-2 0,2-1-109,-10 15 0,6-4 928,16-17 1,5-5-29,0 8 520,18-22 0,11-21 0,14-5 0,18-1 0,32-12-492,-15-4 1,4-7-232,12-12 1,3-7-261,11-14 0,3-7-328,-21 11 0,1-2 0,0-3 0,4-5 0,0-1 0,-1-1 0,0-1 0,0-1 0,0-1 189,-1 1 0,0-1 1,-1 0 138,-6 3 0,-1 1 0,-2 1-328,-3 4 0,-2 2 0,-1-1-84,16-20 0,-3 2-34,-7 8 1,-3 3 445,-10 9 0,-4 3 983,21-30-513,-27 27 513,-19 24 0,-12 16 0,-29 20 0,-29 32-492,4-3 1,-4 7-984,-11 18 0,-3 7 406,15-15 1,-2 2-1,0 3-242,-6 10 0,0 5 0,0 1 82,13-16 0,0 0 0,0 1 0,0 3 0,-1 6 0,1 2 0,0 1 0,0 0 0,1-3 0,1-1 0,0 1 0,3-1 0,5-4 0,1 0 0,2-1 0,1 0-82,-10 16 0,1 0 0,3-4 0,7-11 0,2-2 0,2-2-115,-9 23 0,5-5 443,8-18 0,4-5 983,0 18 0,17-35 0,22-19 0,21-14 0,33-25-492,-16 0 1,4-7-1,12-17 1,3-9-393,-15 9 1,2-4-1,1-1-427,6-7 0,0-3 0,1-1 0,5-7 0,0-3 0,-1 0 172,-1 0 0,-2 0 0,-1-1 156,-2 0 0,-2 0 0,-3 0-328,-6 7 0,-3 0 0,-2 3-90,11-17 1,-5 4 170,-9 11 0,-4 5 247,16-22 983,-25 29-143,-13 23-840,-79 93 0,19-20 0,-6 8-19,-5 7 0,-8 8 0,1 1 19,-3 3 0,-1 1 0,0 2-246,15-16 0,-1 2 0,0 1 0,1 0 26,-4 6 0,-1 1 0,1 0 1,0 2-27,0 2 0,0 0 0,1 2 0,0 0 0,-1 4 0,1 0 0,0 1 0,0-1 24,0-1 1,0 1-1,0-1 1,3-1-25,7-8 0,1 0 0,2-2 0,1-3 79,-5 6 0,1-3 1,5-4 657,-2 6 1,7-9 305,3 3 186,22-38 0,42-31 0,32-46-939,-9 2 0,7-9 260,-11 4 0,2-6 0,1-4-304,-8 8 0,2-3 0,0-2 0,1-3-197,-5 4 0,1-2 1,0-2-1,2-1 0,0 0 0,7-8 0,1-1 1,1-1-1,0-1 0,0-2 33,-7 7 0,0-1 0,-1-2 0,2 0 0,-1 0 0,1 1 0,1 1 0,0 1 0,1 0 0,0 1 0,0 0 0,-2 0 0,-2 2 0,-1 0 0,0 0 0,0 1 0,-1 2 0,0 1-33,3-3 0,0 1 1,0 2-1,-1 1 0,0 1-49,7-10 0,0 2 0,-1 2 0,-1 2-35,10-12 0,-1 4 1,-3 3 552,-7 10 0,-2 2 0,-3 4-272,9-5 0,-7 7 983,8-5 0,-41 50 0,-73 71-872,5 2 1,-8 11 115,14-20 0,-4 4 0,-1 4 1,-2 1-228,-8 11 0,-2 2 0,-1 2 0,1 2-197,9-12 0,0 2 1,1 1-1,-1 0 0,-1 1 105,-4 2 1,-1 1 0,0 0 0,0 0 0,3 1-106,2-1 0,2 0 1,1 1-1,0 0 0,-1 1 0,-4 4 0,-1 0 1,1 1-1,0 1 0,0 2 33,10-13 0,0 1 0,0 1 0,1 1 0,0 0 0,-1 1 0,-2 3 0,0 1 0,0 1 0,0 0 0,1 1 0,0-1 0,0 0 0,1 0 0,0 1 0,1-1 0,-1 0 0,2 0 161,1-4 1,1 1-1,0 0 1,1-1 0,0-2-1,2-2 137,-2 3 0,0-1 0,2-2 0,1-2 0,2-2-134,-2 4 0,2-2 0,1-3 0,3-6 491,-14 26 1,6-15 491,3 1 0,23-75 0,39-81-492,-2 4 1,4-12-165,0 9 1,3-6 0,2-4-83,-5 12 1,1-2 0,1-2 0,0-1-406,2-6 1,0-2 0,0 0 0,2-1 159,-5 16 0,1 0 0,0-1 0,0 1 0,0 0 0,7-17 0,-1 0 0,0 1 0,1 0 0,2 1 0,1-1 0,0 2 0,-2 2-246,-5 11 0,-2 2 0,-1 3 0,0 3 8,2-4 1,0 5 0,-5 7 237,1-2 0,-16 27 0,-36 58 0,-17 31 0,-11 19-132,3-1 0,-5 9 1,-1 5 131,3-7 0,-2 4 0,-1 3 0,1 4-92,6-8 1,-1 4-1,1 1 1,-1 2-1,1 1 92,4-9 0,1 0 0,-1 2 0,1 0 0,0 0 0,1 1-164,1 2 0,0 0 0,1 1 0,0 0 0,1 0 0,1 0 32,0 0 0,0 1 0,0-1 0,2 1 0,0-1 0,2-1-32,2-4 0,1-1 0,0 0 0,2 0 0,1-2 0,0-1-33,-1 6 0,0-1 1,2-1-1,1-3 0,1-1 369,0 6 1,2-2 0,1-4 0,1-4-173,0 0 0,0-5 0,4-8 491,5-2 1,0-14 491,-1-20-265,34-89-718,-4-6 0,5-13 327,1 5 1,3-6 0,2-4-303,-5 10 0,2-3 1,0-2-1,1-1-20,3-8 0,1-1 0,2-1 1,0 0-6,-5 17 0,2-2 0,-1 1 0,2 0 0,-1 1 0,8-14 0,-1 0 0,2 1 0,0 2-180,0 3 1,0 2-1,1 1 1,-2 3 179,7-9 0,-1 4 0,-3 5-182,5-11 0,-6 11 182,-7 25 0,-19 19 983,-40 35-492,-11 36 1,-7 21-283,-4 0 0,-6 7 0,-1 5-89,8-6 1,-1 4 0,-1 2-1,0 2-120,-6 10 0,0 3 0,0 2 0,1 1-197,9-15 0,1 1 1,0 0-1,2 1 0,0-1 160,-7 16 1,2 0 0,1 0-1,2-1 37,1-2 0,2 0 0,2-1 0,1-3-328,-4 12 0,3-3 0,3-4 287,8-16 1,2-2 0,2-6 40,-2 4 0,3-12 0,3-13 983,14-64 0,19-71-492,2 18 1,6-9-165,-3 12 1,3-4 0,2-2-1,6-13 1,2-4 0,2 1-574,-7 21 0,1 0 0,1 0 0,0 1 159,1-2 0,1-1 0,1 2 0,0 1 87,12-17 0,0 2 0,0 4-328,-5 11 0,-1 4 0,0 4 156,11-11 1,-2 11 171,7-1 0,-23 52 0,-22 77 0,-19-9 0,-8 9 136,3-1 0,-2 6 0,-2 2-136,-7 12 0,-4 3 0,-1 2 9,4-15 1,0 2-1,-1 1 1,1 0-10,2 1 0,0 1 0,1 0 0,-1 0 0,-1-1 0,0-1 0,0 0 0,3-2-114,-2 17 1,2-2 0,2-5 113,3-14 0,2-4 0,2-4 0,-1 7 0,9-12 0,20-15 0,25-76 0,3-20 0,5-16-274,-9 7 1,2-7-1,2-4 274,-2 4 0,1-4 0,1-2 0,1-2-197,-5 7 0,1-1 1,0-1-1,1-2 0,0 1 128,3-5 0,1-1 0,0-1 0,2 0 0,-1 0-128,3-3 0,1-1 1,1 0-1,0 1 0,0 0 0,0 1 0,1 0 1,0 1-1,0 0 0,0 2 168,-2 5 1,1 0 0,-1 2 0,0 1 0,0 0-169,-1 5 0,0 0 1,-1 1-1,0 1 0,-1 4 12,3-4 1,-1 2 0,-1 2 0,-2 4 511,4-3 1,-2 3 0,-4 6-185,-2 3 1,-6 11 839,-6 12 0,-69 93-492,-5 4 1,-9 14-362,14-22 1,-3 5 0,-2 5 0,0 2-131,1-2 0,-2 3 0,-1 2 0,1 3 0,-1 1-164,5-7 0,0 1 0,0 2 0,0 1 0,0 1 0,1 0 132,0 4 1,0 0 0,1 1-1,0 0 1,1 1 0,1 0-133,0 2 0,0 0 0,1 1 0,0 0 0,2-1 0,2 0 0,2-4 0,1 0 0,2-1 0,0 0 0,2-2 0,1-1-33,-1 5 0,1-1 1,1-2-1,3-2 0,1-3-49,1 4 0,3-2 0,1-5 0,2-6 737,-2 23 1,6-15 491,12 4 0,28-83-492,2-32 1,3-19-165,0-1 1,2-8 0,2-5-98,-1-1 1,2-4 0,2-5-1,0-2-230,-4 4 0,1-2 0,0-3 0,1-1 0,2 0-164,-4 8 0,1-1 0,1-1 0,1 0 0,0-1 0,1 0 75,1-6 0,1 0 0,1-2 0,0 1 0,1 0 1,1 0-76,2 0 0,0 0 0,2 0 0,0 1 0,0 0 0,0 1 0,-2 3 0,0 1 0,1 0 0,-1 1 0,1 1 0,-1 1 0,-1 4 0,0 0 0,1 1 0,-1 1 0,-1 3 0,-1 1-82,12-16 0,-1 3 0,-1 3 0,-4 5 573,3-2 1,-3 6 0,-10 9-201,2-15-127,-72 100 0,-22 26 0,-5 8 0,-9 13 0,-2 7 0,14-18 0,-3 5 0,-2 3 0,1 2 0,-1 1 0,6-4 0,-1 1 0,-1 2 0,1 1 0,1 2 0,-1 1 0,5-5 0,0 2 0,0 1 0,1 1 0,0 0 0,0 1 0,1-1 0,0 2 0,0 0 0,1 0 0,1 0 0,0 1 0,1 0 0,1 0-51,2-1 1,1 1-1,0 0 1,2 0 0,0 0-1,1-1 1,0-1 50,-2 8 0,0 0 0,1-1 0,1-1 0,2-1 0,1-2-197,1 2 0,1-1 1,2-1-1,2-4 0,2-3 107,-6 20 0,3-6 0,4-9 581,0-3 1,7-15 491,9-17-537,36-96-446,2-13 0,6-15 91,-10 18 0,3-6 0,1-5 0,3-1-91,-1 0 0,3-3 0,1-2 0,2-2 0,0-1 0,-3 5 0,0-2 0,2-2 0,0 0 0,2-1 0,1 0 0,-3 7 0,2-1 0,1 0 0,1-1 0,0 1 0,1 0 0,0 0-141,1 0 1,1 0-1,0 0 1,1 0-1,0 1 1,1 0-1,0 0 107,2 0 1,1-1 0,0 1 0,1 0 0,0 1 0,0 1 0,0 2-131,6-5 0,0 0 0,0 2 0,0 1 0,0 2 0,-2 2-33,3-4 0,0 2 1,-1 2-1,-2 2 0,-2 5 524,19-18 1,-4 5 0,-9 12 11,-6 5 1,-25 28-340,-57 66 0,-37 43 0,-2 4 0,19-22 0,-2 2 0,-1 4 0,-5 7 0,8-10 0,-5 5 0,-2 4 0,-1 3 0,0 0 0,1 1 0,3-3 0,-4 9 0,2-1 0,1 0 0,1 1 0,1 0 0,1 2 0,7-11 0,1 1 0,1 1 0,0 0 0,1 0 0,1 0 0,0 0 0,-4 11 0,0 1 0,1-1 0,1 0 0,2 0 0,1-2 0,-1 8 0,2-1 0,1 0 0,2-3 0,3-3-238,-1 4 1,2-2-1,3-4 1,3-5 237,2-1 0,3-5 0,5-12 983,-1 11 0,59-125-784,-16-1 0,3-14 0,3-6-199,4 2 0,3-4 0,3-5 0,1-2 0,-1 2 0,1-4 0,1-1 0,2-3 0,1 1 0,-3 6 0,0-1 0,2 0 0,1-2 0,0 1 0,1 0 0,1-1 0,1 0 0,0 0 0,1 0 0,1 1 0,1-1-141,-7 13 1,2-1-1,0 1 1,0 0-1,1 1 1,-1 0-1,0 1 36,6-6 0,0 0 0,1 1 1,-2 1-1,1 2 0,-2 2 105,3-2 0,0 1 0,-1 3 0,-1 1 0,-3 4-157,2-3 1,-1 3-1,-4 3 1,-5 7 156,9-10 0,-13 11 983,-14 9 0,-101 104-731,28-18 1,-5 8-1,-4 5-252,-2 6 0,-4 5 0,-3 6 0,0 2 0,14-15 0,-2 3 0,-1 1 0,0 3 0,0 1 0,1 1 0,-5 7 0,0 4 0,1 0 0,0 3 0,0-1 0,2 1 0,8-11 0,0 1 0,1 0 0,0 1 0,1 0 0,1 1 0,1 0-141,0 0 1,1 1-1,1 0 1,0 1-1,2 0 1,1-1-1,1-1-23,-1 6 0,2 0 0,2-1 0,1-1 0,1-1 0,1-2-82,-8 22 0,2-1 0,3-5 0,4-5 166,1 0 0,5-6 0,4-13 1063,-1 16 0,68-153-808,-14 8 0,4-14 0,3-5-175,3 0 0,4-6 0,3-3 0,1-3 0,-11 19 0,1-2 0,1-2 0,1-2 0,2 1 0,1-2 0,-2 6 0,1-1 0,2-1 0,0 0 0,1-1 0,0 1 0,1 0 0,1 0 0,1-1 0,0 1 0,1 0 0,1 0 0,0 1 0,1 0-141,1-2 1,2 1-1,1 0 1,0 0-1,0 2 1,0 0-1,-1 2 72,6-5 0,0 1 1,0 1-1,-1 1 1,0 2-1,-2 3-128,3-4 0,-1 2 1,-2 2-1,-1 4 0,-4 3 89,16-16 1,-4 6 0,-13 12 1090,3-15 0,-131 131-843,19-4 0,-9 12 1,-4 7-141,15-13 0,-2 4 0,-3 3 0,1 3 0,-2 2 0,4-2 0,-2 3 0,0 3 0,0 1 0,0 2 0,1 0 0,6-6 0,0 2 0,-1 1 0,2 0 0,-1 1 0,2 1 0,0 1 0,0 1 0,0 2 0,0 0 0,2 1 0,0 0 0,1 0 0,2-1-141,1-1 1,2-1-1,0 1 1,1-1-1,1 1 1,2-2-1,1-1 124,-2 5 1,1 0 0,2-1 0,2-1 0,0-1 0,2-3-230,-7 23 0,2-2 0,2-4 0,5-7 228,3-4 0,3-6 1,6-12 1000,1 16 0,72-137-799,-20-1 1,4-15 0,3-5-185,-7 15 0,3-2 0,2-4 0,1-3 0,2 0 0,0 0 0,2-3 0,1-1 0,2-1 0,0-1 0,1-1 0,-4 7 0,0-1 0,1-1 0,1 0 0,0 0 0,2-1 0,0 1 0,4-3 0,2 0 0,0-1 0,1 1 0,1 0 0,0 1 0,0 0-141,-1 2 1,2 0-1,-1 0 1,1 1-1,0 1 1,0 0-1,0 2 57,6-6 1,0 0 0,0 2 0,0 1 0,-1 1 0,-2 2-114,5-4 0,-2 1 1,-1 2-1,-2 3 0,-2 4 77,-2 5 1,-1 3-1,-5 5 1,-9 5 610,3-13 1,-26 25 491,-88 82-869,5 3 1,-14 14 0,-4 7-115,18-12 0,-2 5 0,-2 3 0,-2 4 0,1 2 0,11-12 0,-1 2 0,-1 2 0,0 1 0,0 2 0,1 1 0,0 1 0,-2 4 0,0 2 0,1 1 0,-1 1 0,2 1 0,0 0 0,1 1 0,6-8 0,1 1 0,0 0 0,1 1 0,0 0 0,1 1 0,1-2 0,1 1-122,-2 5 1,0 0 0,1 1 0,1-1 0,1 0 0,2-2 0,1 0 121,-1 3 0,2 0 0,1 0 0,1-2 0,2-3 0,2-2-200,-8 15 1,1-2 0,4-6 0,5-6 199,-5 18 0,7-16 983,1-16-656,48-102 1,23-52 0,3-3-249,-12 29 1,2-1-1,2-4 1,4-6-80,-5 9 0,2-5 0,3-4 0,2-3 0,1-1 0,1 1 0,0 1 0,3 0 0,0 0 0,2 0 0,1 0 0,1 0 0,1 0 0,1 0 0,-5 8 0,2-1 0,0 0 0,2 1 0,0-1 0,0 1 0,2 0 0,-1 1 0,3 0 0,0 0 0,1 0 0,0 0 0,1 1 0,1 1 0,-1 0 0,0 1-141,7-6 1,1-1-1,0 2 1,0 0-1,0 2 1,-1 2-1,-1 2 11,2 0 1,0 1 0,0 3 0,-2 1-1,-3 2 1,-2 3 197,13-12 0,-3 1 1,-6 7-1,-12 9-68,-3 1 0,-27 23 0,-57 46 0,-25 22 0,3-2 0,-10 9 0,-4 4 0,-1 4 0,2 1 0,-2 4 0,-1 3 0,-1 3 0,-2 2 0,14-11 0,-1 2 0,0 1 0,-2 2 0,1 2 0,0 1 0,0 1 0,4-3 0,1 2 0,-1 1 0,0 2 0,1 0 0,0 1 0,1 0 0,0 1 0,1 1 0,1 0 0,0 1 0,1 1 0,0 0 0,1 0 0,0 1 0,1 0 0,1 0 0,0 0 0,1 1 0,0 0 0,1 0 0,1 0 0,1-1 0,1 0 0,-1 4 0,0-1 0,2 1 0,1-1 0,1-1 0,1-2 0,2-1-197,-9 16 0,2-2 1,2-2-1,2-3 0,3-5 94,1-2 1,2-3 0,2-6-1,4-9 594,-5 13 1,11-35 491,20-93-857,25-5 0,15-15 0,4-6-126,-4 0 0,4-5 0,3-4 0,4-2 0,-5 16 0,3-3 0,2-2 0,3-1 0,1-1 0,0 0 0,-2 6 0,2 0 0,0-1 0,2-1 0,0 0 0,2 1 0,1 0 0,-5 8 0,2 0 0,1 0 0,0 0 0,1 0 0,1 0 0,0 2 0,1-1-119,0 1 0,1-1 0,1 1 1,1 0-1,0 1 0,0 1 1,0 1-1,-1 1 119,5-5 0,1 1 0,1 1 0,-2 1 0,1 2 0,-2 2 0,-2 2-197,12-10 0,-1 2 1,-2 2-1,-4 5 0,-3 2 104,11-13 1,-5 5-1,-12 12 584,-9 10 1,-25 21 491,-108 70-836,31-11 1,-7 6 0,-5 6-148,9-2 0,-3 5 0,-3 4 0,-2 2 0,1 3 0,1-2 0,0 4 0,-2 1 0,0 2 0,0 2 0,1 3 0,2-3 0,0 3 0,0 1 0,0 2 0,1 2 0,0 0 0,1 2 0,0 3 0,0 2 0,0 2 0,2 0 0,0 1 0,1 1 0,2-1-141,1-1 1,2 0-1,0 1 1,1 0-1,1 0 1,2 0-1,0 0 117,4-4 1,0 1 0,2 0 0,0 0 0,2-2-1,1 0 1,1-3-174,-7 16 0,2-1 1,2-3-1,2-2 0,2-5 88,2-2 0,3-2 0,2-6 0,3-7 600,-15 23 1,20-38 491,41-83-862,8-15 0,9-17 1,5-6-122,-7 13 0,4-6 0,3-2 0,1-3 0,3-1 0,1 0 0,2-3 0,2-1 0,2-2 0,2-1 0,0-1 0,-7 13 0,1-2 0,1-1 0,1-1 0,1 0 0,1 0 0,1 0 0,1 0 0,4-3 0,2 1 0,1-1 0,2 1 0,0-1 0,1 1 0,1-1 0,1 0-102,-4 4 1,1-2 0,0 1 0,1-1 0,1 1 0,1 0 0,0 1 0,1 1 0,1 2 101,0 4 0,2 0 0,0 1 0,2 1 0,-1 1 0,1 1 0,-1 0 0,-2 2 0,0 0-141,9-9 1,0 0-1,0 0 1,-2 2-1,-1 3 1,-2 4-1,-2 5-41,5 1 0,0 3 0,-3 5 0,-5 4 1,-7 4 672,37-25 1,-43 32-1,-81 58 1,-25 20-449,1-2 0,-8 6 0,-4 4-43,-2 4 0,-6 4 0,-2 4 0,-2 4 0,15-12 0,-3 3 0,-1 3 0,-1 1 0,1 2 0,0 2 0,6-5 0,-1 1 0,1 2 0,0 1 0,0 2 0,0 1 0,-1 1 0,3-3 0,-1 3 0,0 1 0,0 0 0,0 2 0,1 1 0,1-1 0,1 2-26,1 0 1,1 1 0,0 1 0,1 1 0,1 0-1,1 0 1,1-1 0,1 0 25,-3 6 0,2 1 0,1 0 0,1-1 0,1-1 0,3-1 0,0-1-164,1 3 0,0-1 0,3-1 0,1-2 0,3-3 0,3-4 0,-2 10 1,3-4-1,4-5 1,3-9 654,-11 21 1,22-37 491,58-75-898,-7-25 0,5-23 1,5-5-86,-6 15 0,3-5 0,3-3 0,2-3 0,1-1 0,1 0 0,2-2 0,2-3 0,2-1 0,1 0 0,1-2 0,-10 15 0,1-2 0,1-1 0,1 0 0,1 0 0,1 0 0,0 0 0,1 0 0,2-1 0,2 0 0,1 0 0,0 0 0,1 1 0,0 0 0,0 0 0,1 0-73,0 0 0,0 1 0,1-1 0,0 0 0,0 2 0,1 0 0,-1 1 0,0 2 73,7-4 0,0 1 0,1 1 0,-1 1 0,0 2 0,-3 1 0,-1 3-197,10-10 0,-2 2 1,-2 3-1,-3 4 0,-5 4 117,15-7 1,-6 6 0,-18 8 1062,-8-10-492,-83 80 1,-27 23-338,1-6 0,-9 4 0,-4 8-154,13-4 0,-3 5 0,-3 4 0,-2 3 0,0 2 0,1-2 0,-1 4 0,-2 1 0,0 3 0,-1 1 0,1 2 0,5-4 0,0 3 0,0 1 0,0 2 0,0 0 0,0 2 0,1 1 0,6-6 0,0 1 0,0 1 0,1 1 0,0 1 0,1 0 0,1 1 0,2 0-141,-5 9 1,1 1-1,2 1 1,1 1-1,1-1 1,2 0-1,0-1 109,5-6 0,1-1 1,0 1-1,2-1 0,2-1 1,1 0-1,2-2-165,-7 17 0,2 0 1,3-3-1,3-2 0,3-6 75,-7 19 0,5-7 1,8-12 612,6-8 1,18-28 491,69-92-850,-18-10 0,4-19 0,6-6-133,-11 19 0,3-3 0,3-3 0,2-2 0,1-3 0,-7 11 0,0-2 0,2-2 0,1-1 0,1-1 0,1 1 0,1 0 0,3-5 0,2 1 0,0-2 0,2 1 0,0 0 0,2 0 0,0 0 0,-5 7 0,1 0 0,1-1 0,1 1 0,0 0 0,0 1 0,1 0 0,0 2-141,8-8 1,0 1-1,1 0 1,1 1-1,-1 1 1,0 2-1,-2 1 135,6-3 1,0 1 0,-1 1 0,0 2-1,-3 3 1,-1 2-23,0 1 1,-1 1 0,-2 3-1,-4 5 1,-7 6 27,34-26 0,-41 33 0,-91 70 0,-50 40 0,-4 6 0,37-25 0,-1 2 0,-1 3 0,-4 4 0,-4 4 0,7-7 0,-6 4 0,-3 3 0,-1 2 0,-2 2 0,2 1 0,2 1 0,3-1 0,6-2 0,1 2 0,1 0 0,2 1 0,1 1 0,0 1 0,1-1 0,0 1 0,1 0 0,0 1 0,0 0 0,2 1 0,0 0 0,1 1 0,1-1 0,2 1 0,-6 10 0,2 0 0,0 1 0,2 0 0,2 0 0,0-2 0,3-1 0,-1 4 0,1-1 0,2 0 0,2-3 0,2-1 0,2-3-198,-7 16 1,4-3-1,3-5 1,4-6 197,4-6 0,4-7 0,5-11 983,-2 8 0,60-136-780,-7 17 0,5-10 0,4-7-203,4-6 0,4-7 0,4-5 0,2-2 0,-8 17 0,1-4 0,2-1 0,2-1 0,2-2 0,0-1 0,0 4 0,2-3 0,0 0 0,3-2 0,0 1 0,2-1 0,0 1 0,-3 7 0,2-1 0,0 0 0,2 1 0,0-1 0,1 0 0,0 1 0,1 1-123,2-2 0,0 1 0,1 0 0,1 0 0,0 0 0,1 1 0,0 1 0,0 1 40,1 0 0,0 1 0,1-1 0,1 2 0,-1 1 0,-1 1 0,0 2 0,-2 3-81,10-8 0,0 2 0,-1 3 0,-2 2 0,-3 3 0,-4 3 4,8-7 1,-3 3 0,-6 5-1,-7 7 651,17-11 1,-35 27-1,-73 52 1,-27 18-404,1-2 1,-8 6-1,-5 6-88,9-3 0,-5 5 0,-3 4 0,-1 2 0,0 3 0,2 0 0,0 3 0,-2 2 0,0 2 0,0 2 0,1 2 0,6-4 0,-1 1 0,0 3 0,1 0 0,0 2 0,1 2 0,1 0 0,-1 3 0,1 2 0,0 1 0,1 2 0,2-1 0,1 2 0,2-1-87,3-3 0,2 2 0,2 0 0,1 0 0,1 0 0,1 0 0,1-2 87,-2 7 0,1-1 0,1 0 0,2-1 0,2-1 0,3-2-197,-1 3 0,2 0 1,3-3-1,2-3 0,3-4 118,-4 16 1,3-7 0,10-10 569,6-8 1,15-26-1,35-58 1,16-29-338,2-12 1,5-15 0,5-6-155,-10 15 0,3-5 0,2-3 0,3-2 0,1-2 0,-11 15 0,3-3 0,0-1 0,2-1 0,1 0 0,0-1 0,2 0 0,-3 3 0,1 0 0,1-1 0,1 0 0,1-1 0,0 1 0,1 0 0,0 0 0,4-2 0,1-1 0,0 1 0,2-1 0,0 1 0,0 1 0,0 0 0,1 0-123,-1 2 0,2-1 0,0 1 0,0 0 0,0 1 0,0 1 0,-1 2 0,0 2 90,1-1 1,0 2-1,1 1 1,-2 1 0,-1 3-1,-2 1 1,-3 3-132,7-6 0,-1 3 1,-3 2-1,-4 5 0,-5 4 164,43-28 0,-45 34 983,-97 69-656,-5-1 1,-14 7 0,-5 6-307,7-1 0,-4 5 1,-4 4-1,-2 3 1,0 2-22,1 0 0,-2 2 0,-1 3 0,-1 2 0,-1 3 0,1 1 0,11-9 0,-1 1 0,-1 3 0,0 0 0,1 2 0,-1 1 0,2 1 0,0 0 0,-2 5 0,1 0 0,1 3 0,-1 0 0,2 0 0,0 2 0,1-1 0,1 0 0,2-2 0,1 0 0,0 1 0,1 0 0,1 0 0,1 1 0,1-1 0,1 0-141,-3 8 1,2 0-1,0 0 1,2 0-1,2 0 1,0-3-1,3-1 1,-8 14 0,1-2 1,3-1-1,3-4 0,4-3 241,2-2 1,4-2 0,2-5-1,4-7-101,-15 22 0,25-36 0,57-74 0,-5-22 0,4-18 0,5-6 0,5-1 0,6-6 0,2-4 0,3-3 0,-12 15 0,1-2 0,2-3 0,1-1 0,2-1 0,0 0 0,-1 3 0,1-1 0,1-1 0,2-1 0,0 0 0,1 0 0,0 1 0,3-4 0,1 1 0,0-1 0,2 0 0,0 0 0,0 0 0,2 1 0,-7 9 0,1 0 0,0-1 0,2 1 0,-1 1 0,0 0 0,1 1 0,-2 0 0,7-4 0,0 0 0,0 0 0,-1 2 0,0 1 0,-1 1 0,-1 3-197,13-12 0,-1 1 1,-2 4-1,-2 2 0,-5 5 76,15-14 1,-6 6-1,-11 9 612,-3 6 1,-31 21 491,-105 60-853,22 4 0,-9 12 0,-5 4-130,9-6 0,-6 5 0,-2 2 0,-2 3 0,0 3 0,2 1 0,0 3 0,-2 3 0,1 2 0,-2 2 0,1 1 0,4-3 0,-1 2 0,0 2 0,0 1 0,0 1 0,0 1 0,2 1 0,-1 3 0,0 1 0,0 2 0,1 0 0,1 2 0,1-1 0,1 0-141,3-1 1,0 1-1,1 0 1,1 0-1,0 1 1,2-1-1,2-1 140,-6 9 1,2 0-1,1 0 1,1-1 0,3-1-1,2-3-196,0 2 0,2-1 1,2-2-1,3-4 0,3-3 95,-8 17 0,5-6 1,6-13 592,3-12 1,17-26-1,41-64 1,19-30-349,0-7 0,6-13 0,6-6-143,-9 17 0,5-5 0,2-3 0,2-1 0,1-1 0,-3 5 0,1-1 0,2-1 0,0-2 0,2 1 0,2-2 0,-4 7 0,1-2 0,2-1 0,0 1 0,2-1 0,0 1 0,0 1 0,3-1 0,0 1 0,1 0 0,1 1 0,1 1 0,-1 0 0,0 1-141,-2 4 1,1 0-1,0 0 1,1 2-1,-1 1 1,-1 2-1,-1 1 120,3-1 1,1 1 0,-1 1 0,-1 3-1,-3 3 1,-3 3-126,8-4 1,-3 3 0,-4 4 0,-6 6 145,24-18 0,-35 28 983,-82 65-492,-29 22 1,-18 16-431,23-17 0,-5 7 0,-3 4 1,0 3-62,14-11 0,0 2 0,-2 3 0,0 1 0,0 2 0,0 1 0,-5 7 0,-1 2 0,-1 2 0,2 0 0,0 3 0,2 0 0,9-9 0,1 2 0,1 1 0,1 1 0,1 0 0,0 1 0,1-1 0,1 1 0,0 0 0,1 0 0,1 1 0,1 0 0,2-1 0,3 1-164,-3 7 0,2 0 0,2 1 0,3-2 0,1 0 0,3-2-6,2 2 0,1-1 0,4-1 0,1-3 0,3-3 162,-7 21 1,5-4-1,12-12 8,16-5 0,15-24 0,50-50 0,-3-48 0,8-25 0,-28 23 0,1-5 0,2-3 0,1-4 0,-3 2 0,1-4 0,1-3 0,0 0 0,1-2 0,4-6 0,0-3 0,1 0 0,0-1 0,1 0 0,-9 12 0,1 0 0,0 0 0,-1-1 0,1 2 0,-2 0 0,6-7 0,-1 0 0,0 0 0,-1 3 0,-1 2 245,7-7 1,-1 3 0,-2 3 0,-5 5-35,-1 3 1,-3 5-1,-17 13 772,-21 10-492,-49 65 1,-26 32-165,2-2 1,-7 8 0,-2 6-525,21-19 0,-2 2 1,0 3-1,0 1 0,0 2 0,-5 8 0,-1 2 1,0 1-1,1 3 0,2-1 69,8-9 0,1 0 0,1 0 0,0 2 0,1 0 0,0 1 128,1 1 0,1 1 0,1 1 0,0 0 0,1-1 0,2-1 0,-4 8 0,1 0 0,2-1 0,1-2 0,3-2 8,-1 5 1,3-1 0,2-4 0,3-6-9,0 0 0,2-5 0,4-12 77,-3 4-77,64-146 0,-10 25 0,3-10 0,5-6 0,1 0 0,4-5 0,2-5 0,1-1 0,-2 6 0,1-2 0,2-3 0,1 0 0,2-1 0,-4 8 0,1 0 0,2-2 0,0 0 0,1 0 0,1 1 0,1-2 0,1 0 0,0-1 0,1 1 0,1 0 0,1 2-164,0 0 0,2 1 0,0 0 0,1 1 0,-1 2 0,-1 2 17,6-5 1,-1 1 0,0 2 0,-2 4 0,-2 3 139,1 1 0,-1 4 0,-3 4 0,-7 7 7,17-22 0,-31 32 0,-85 81 0,4 9 0,-11 16 0,-4 6 0,1 1 0,-4 5 0,-3 5 0,1 3 0,8-8 0,-1 3 0,0 2 0,-1 2 0,2 1 0,7-7 0,-1 1 0,1 2 0,1 0 0,0 2 0,1-1 0,2-1 0,1 2 0,0 0 0,1 0 0,2 0 0,0-1 77,-5 11 0,2 0 1,1-1-1,2 0 0,2-3-77,-2 10 0,1 0 0,5-4 0,3-5 10,1 0 0,5-6 0,6-8-10,-1 0 0,20-25 0,45-55 0,10-45 0,7-24 172,2 7 0,5-6 0,3-6-172,-18 23 0,1-4 0,2-1 0,0-2 0,0 0 0,6-5 0,0-2 0,1 0 0,0-1 0,1 0 0,-7 11 0,0-2 0,0 0 0,1 1 0,0 0 0,-1 1 32,9-10 1,0 1 0,0 0 0,0 3-1,-2 2-32,6-4 0,-1 2 0,-1 4 0,-3 5 0,2-2 0,-3 5 0,-7 17 0,12 14 0,-76 64 0,-21 23 0,-2 2 0,-7 7 0,-4 4 11,5-5 1,-4 4-1,-1 2 1,0 1-12,6-7 0,0 1 0,-1 2 0,1 1 0,1-1 0,-1 3 0,1 1 0,0 0 0,1 0 0,2-1 0,-6 16 0,1 1 0,2-2 0,2-1 0,3-8 0,2-1 0,1-2 0,5-4 327,3 2 1,4-5 0,2-7 163,-2 0 1,8-11 491,18-14 0,50-83-492,-7-6 1,7-11-820,-2 3 0,4-6 0,1-4 261,-7 7 0,0-3 1,1-3-1,0 0 55,3-4 0,1-2 0,1-1 0,-1 1 12,2-3 0,0 0 0,0 1 0,-1 0 0,-6 7 0,0 1 0,-2 1 0,-1 2-151,8-10 1,-2 3 0,-7 7 150,-3 0 0,-9 10 0,-2-1 0,-101 82 0,10 17 0,-7 11-69,-1-1 1,-6 6-1,-1 5 69,8-5 0,-1 4 0,-1 2 0,0 2-67,10-7 1,0 1 0,0 2 0,0 0 0,0 0 66,1 1 0,1 0 0,0 0 0,0 1 0,2-1 0,-11 16 0,2 0 0,2-1 0,1-2-151,8-11 1,1-1 0,3-2 0,2-4 150,1 2 0,3-4 0,3-7 0,-2 0 0,6-11 0,9-18 0,27-67 0,16-12 0,10-11 4,-2 1 1,3-8-1,4-4-4,0 5 0,2-3 0,3-3 0,1-2-82,-2 7 0,1-2 0,2-1 1,1-2-1,2 1 82,-5 9 0,2-1 0,1 0 0,0 0 0,1-1 0,0 1-164,1-2 0,1 0 0,0 0 0,0 0 0,1 0 0,0 2-23,9-12 0,1 1 0,0 1 0,0 1 0,-3 4-59,5-7 0,-2 2 0,-2 4 0,-4 6 167,-2 5 0,-4 4 0,-5 8 570,3-2 1,-23 21 346,-86 54-838,0 28 0,-9 18 82,19-17 0,-5 4 0,-2 4 0,0 4-82,5-2 0,-2 5 0,-1 2 0,1 1 0,0 2 0,-3 5 0,1 2 0,0 2 0,1 1 0,0 1 0,1 1 0,1 2 0,1 1 0,1 0 0,1 0-197,4-4 0,1 1 1,2 0-1,1-2 0,2 0 195,-3 7 0,3-1 0,2-2 0,2-3-176,-2 6 0,3-4 0,6-8 178,-1-3 0,20-21 983,29-38-492,24-50 1,13-31-250,-3 8 1,6-7 0,3-5-243,-2 1 0,3-4 0,3-3 0,1-1 0,-5 7 0,1-2 0,2-2 0,1 0 0,1-1-109,-7 10 1,2-1 0,0 0 0,1-1 0,0 0-1,1 1 109,2-3 0,1 1 0,0-1 0,1 0 0,0 2 0,-1 0-164,-1 4 0,1 0 0,-1 1 0,1 1 0,-2 1 0,-2 2-33,4-3 0,-1 1 1,-2 1-1,-1 4 0,-4 3 159,18-16 0,-5 5 0,-17 9 38,-14-21 0,-81 99 0,-28 28 0,16-9 0,-7 7 0,-4 4 0,-1 5 0,2 2 0,-2 4 0,-1 4 0,-1 2 0,-1 2 0,5-3 0,-2 3 0,-1 1 0,0 2 0,1 2 0,1 1 0,7-5 0,1 2 0,1 2 0,-1 0 0,1 2 0,1 0 0,0 0 0,-1 2 0,1 1 0,0 0 0,1 1 0,0 0 0,1 1 0,2 1-27,1-1 0,0 1 0,2 0 0,0 1 0,2 0 0,0-2 0,2 0 27,-3 6 0,1-1 0,1 0 0,2-2 0,1-1 0,3-2-197,1-1 0,1 0 1,2-3-1,3-4 0,2-3 143,-8 18 1,5-6 0,5-18 1036,-6-5-492,57-95 1,17-33-325,-1-6 0,4-12 1,5-4-168,-8 22 0,2-2 0,3-4 0,2-1 0,1-1 0,-1 2 0,1-2 0,2-2 0,1 0 0,1-1 0,1 0 0,-4 7 0,2-1 0,1 0 0,0 0 0,1 0 0,1-1 0,1 2 0,1-3 0,2 0 0,1 0 0,0 1 0,1-1 0,0 2 0,1-1-141,0 1 1,2-1-1,-1 1 1,1 0-1,0 1 1,0 1-1,0 2 84,4-5 0,1 1 1,0 1-1,-1 1 1,-2 3-1,-1 2 57,0 0 0,-1 2 0,-2 2 0,-2 3 0,-4 4-102,10-14 0,-4 5 1,-10 10 101,-4 8 0,-23 16 0,-77 33 0,-12 33 0,-13 19 50,22-14 1,-5 4-1,-3 5 1,-1 2-51,2 2 0,0 3 0,-3 3 0,1 2 0,-1 3 0,5-4 0,0 3 0,-1 2 0,0 1 0,1 2 0,1 0 0,-2 3 0,1 2 0,1 1 0,0 1 0,1 0 0,0 1 0,2 1 0,0 1 0,1 0 0,1 1 0,1 0 0,1 0 0,3-2 0,1 0 0,1 1 0,1-1 0,1-1 0,3-1-197,-3 5 0,2 0 1,1-1-1,3-3 0,3-2 159,0 1 1,2-2-1,3-4 1,4-7 528,-17 27 1,22-40 491,39-66-879,28-53 1,14-28-105,-14 30 0,4-6 0,2-4 0,3-1 0,-1 3 0,2-2 0,2-2 0,2-2 0,1-1 0,-2 5 0,1-2 0,2-1 0,1-1 0,0 0 0,2 2 0,-7 11 0,1 0 0,1 0 0,0 1 0,1-1 0,0 1 0,1-1-134,0-1 0,2-1 0,0 0 0,0 1 0,0 0 0,0 1 0,0 2 134,5-6 0,1 1 0,0 1 0,-1 2 0,-2 1 0,-2 3-197,0-1 0,-2 2 1,-2 2-1,-2 3 0,-3 4 178,10-11 0,-4 6 0,-12 8 1002,4-22 0,-128 105-799,28-3 0,-8 7 1,-5 5-185,-3 4 0,-5 7 0,-3 3 0,-1 4 0,3-2 0,-1 3 0,-2 4 0,0 2 0,0 2 0,8-3 0,0 2 0,0 3 0,0 1 0,0 2 0,1 0 0,7-7 0,1 2 0,-1 1 0,1 1 0,1 0 0,0 1 0,3 0-141,1-1 1,2 1-1,1 0 1,0 1-1,2-1 1,0 1-1,1-1 58,-5 9 1,0 0 0,2 0 0,1 0-1,2-2 1,2-2-115,0 3 0,3-1 1,1-1-1,4-4 0,2-3 110,-8 19 1,5-6 0,5-12 577,1-7 1,16-28 491,69-105-832,-15 9 0,5-14 0,5-5-151,-6 16 0,4-4 0,2-2 0,2-3 0,1-1 0,-2 4 0,0-2 0,2-2 0,1-1 0,2 0 0,0 0 0,-3 6 0,1-1 0,1 0 0,2-1 0,-1 1 0,2-1 0,-1 1 0,3-2 0,1 0 0,0 0 0,1 1 0,0-1 0,1 1 0,-1 1-141,0 0 1,1 0-1,0 0 1,0 1-1,0 1 1,0 1-1,0 3 109,5-5 0,2 1 0,-1 2 0,0 2 0,-2 2 0,-3 1-164,0-1 0,-1 0 0,-3 3 1,-2 4-1,-3 6 196,8-3 0,-3 7 0,-13 5 983,1-19 0,-128 113-692,20 0 1,-9 12-292,14-14 0,-5 5 0,-3 5 0,-1 3 0,4 0 0,0 3 0,-2 4 0,-1 2 0,0 2 0,4-5 0,-1 2 0,-1 2 0,0 2 0,0 1 0,0 2 0,5-5 0,-1 3 0,0 0 0,1 2 0,0 1 0,1 1 0,1 0-123,7-9 0,1 2 0,1-1 0,0 2 0,1 0 0,1 0 0,0-1 0,1 1 39,-4 8 0,1 0 1,0 1-1,1-1 0,2 0 1,0 0-1,2-2 84,-3 7 0,2 0 0,1-1 0,1-1 0,2-2 0,2-3 0,2-2 0,1 0 0,2-3 0,2-4 0,3-4 0,-6 13 0,4-6 0,4-13 0,-11 11 0,80-159 0,-12 21 0,6-11 0,4-6 0,-5 18 0,3-3 0,3-3 0,2-2 0,1-1 0,-1 1 0,2-2 0,1-1 0,1-2 0,2 0 0,1-1 0,-3 6 0,2-1 0,1-1 0,0 0 0,2 0 0,0 0 0,1 0 0,2-1 0,1 0 0,1 0 0,1 1 0,0 0 0,0 0 0,1 1 0,-2 0 0,2 1 0,-1 0 0,1 1 0,-1 1 0,1 0 0,0 1 0,5-5 0,2-1 0,-1 2 0,-1 1 0,0 3 0,-2 2 0,0 1 0,0 1 0,-1 3 0,-3 3 0,-4 4 0,13-12 0,-5 5 0,-13 12 0,1-6 0,-82 83 0,-24 23 0,-4 1 0,-8 7 0,-4 7 0,19-13 0,-3 5 0,-2 2 0,0 3 0,0 1 0,-7 7 0,0 3 0,-1 2 0,0 2 0,1 2 0,8-6 0,-1 1 0,1 2 0,0 1 0,1 1 0,2-1 0,1 0 0,1 1 0,1 0 0,2 0 0,0 0 0,2-1 71,-6 10 1,1 0 0,2 0 0,3-2 0,1-1-72,-2 8 0,2 0 0,4-4 0,3-4 0,2 0 0,4-4 0,5-9 0,-1-1 0,20-19 0,36-37 0,18-52 0,10-28 170,2 4 0,7-8 1,2-4-171,-15 18 0,2-3 0,1-2 0,2-2 0,0-1 0,6-8 0,1-3 0,1-2 0,1 0 0,2 0 0,-7 9 0,2-1 0,0 0 0,1 0 0,0 0 0,0 0-65,0 0 1,-1 0-1,1-1 1,-1 1-1,1 1 1,0 0 64,-1 3 0,0 1 0,1-1 0,-1 2 0,-1 1 0,-1 0-197,6-5 0,-1 0 1,-1 2-1,-2 2 0,-2 3 30,2-2 0,-1 3 1,-3 4-1,-5 4 658,18-16 1,-14 12 439,-21 13-931,-104 91 0,1-2 0,-9 8 312,8-2 0,-4 5 0,-2 4-312,12-6 0,-1 2 0,0 2 0,-1 2 74,-6 6 0,-1 2 0,1 2 0,0 2-74,14-10 0,0 3 0,1 0 0,1 2 0,0-2 0,3 0 0,0 0 0,1 0 0,1 0 0,2 0 0,-8 13 0,1 2 0,3-2 0,3-3 327,-4 8 1,5-3 0,5-6-38,1 3 0,10-11-290,6-1 0,65-93 0,2-14 0,8-13 79,0-1 0,5-6 0,3-3-79,-7 5 0,2-1 0,2-3 0,1-2-43,-5 6 0,1-3 0,1 0 0,1-2 1,0 1 42,4-4 0,0 0 0,0-1 0,1 0 0,-1-1 0,1 0 0,-1 0 0,1-1 0,-1 0 0,-1 2-197,-3 3 0,1 1 1,-1 0-1,-1 1 0,-3 3 92,5-5 0,-2 3 1,-3 2-1,-4 4 28,13-21 1,-8 10 76,2-2 983,-102 63-492,0 24 1,-9 12-377,-8-1 1,-8 4 0,-4 4-129,7 2 1,-3 3 0,-3 3 0,-1 3 12,4-1 0,-3 2 0,0 3 0,-2 1 0,0 1-164,7-3 0,0 1 0,-1 1 0,0 1 0,0 2 0,1 1 109,-4 3 0,1 1 1,0 2-1,0 0 0,0 2 1,1 0-87,7-6 1,1 1-1,0 0 1,0 1-1,0 1 1,1 0-1,1 0 0,2-1 1,1 1-1,0 0 1,1 1-1,0 0 1,1-1-1,0 0-23,-6 8 0,-1 0 0,2 0 0,0 0 0,1-1 0,2 0 0,4-4 0,0 0 0,2 0 0,0-2 0,2 0 0,0-4 104,-16 18 0,1-4 0,3-3 1,2-4 59,-5 4 0,3-6 0,3-8 491,-10-3 1,7-14 491,-4-10 0,36-49 0,26-39-492,18-9 1,8-12-165,-1 7 1,2-7 0,4-3-83,-2 5 1,3-2 0,2-4 0,1-1-443,-1 7 0,2-1 1,1-3-1,1 1 0,-1-1 97,2-3 0,0-1 0,1 0 0,0-1 0,1 0-64,-3 10 0,1-1 0,0 0 0,1 0 0,0-1 0,1 2 0,1-1 0,0 0 0,0 1 0,1 0 0,0 0 0,1 0-33,8-14 0,0 0 1,0 1-1,1 1 0,1 3 0,-4 8 0,2 3 1,0 1-1,-1 2 0,-2 2-2,2-3 0,-2 1 1,-1 4-1,-3 7 199,19-14 0,-18 12 983,-38 2 0,-85 104-585,15 1 1,-8 12-143,8 1 0,-4 8 1,-2 4-257,9-7 0,-3 3 0,0 3 0,-1 3-41,9-7 0,0 3 0,0 1 0,-1 2 0,0 0 41,6-5 0,-2 1 0,1 1 0,-1 1 0,2 1 0,1 1-164,-1 5 0,1 1 0,0 1 0,2 2 0,0-1 0,1 1 0,2-3 0,1 2 0,0-1 0,1 1 0,2-1 0,1 1 0,2-2 0,2 0 0,1 0 0,1 0 0,1-2 0,2-1-33,-2 5 0,1-2 1,2 0-1,1-3 0,3-2 320,-1 5 0,2-2 1,2-3-1,3-4-123,-11 33 0,8-12 983,2 3 0,27-56 0,35-55-492,0-13 1,4-11-165,1-3 1,3-7 0,1-5-83,-3-1 1,2-5 0,1-4 0,1-1-50,-4 4 1,1-2-1,1-2 1,-1-2 0,1-1-394,3-5 0,0-3 1,0 0-1,1-2 0,1 0 33,-4 9 0,1-1 0,0 0 0,0-2 0,1 1 0,0-1 0,0-2 0,1 0 0,0 0 0,0-1 0,1-1 0,0 0 23,-3 8 1,-1-2-1,1 0 1,1-1-1,0 1 1,1 0-1,0 0 0,2-1 1,2 1-1,0 1 1,0-1-1,0 0 1,1 0-1,-2 0 0,0 0 1,0-1-1,-1 0 1,0 0-1,1 2 1,-1 0-1,1 2-23,4-4 0,1 2 0,0 1 0,0 1 0,-1 2 0,-3 0-33,4-6 0,-1 0 1,-1 3-1,-3 1 0,-3 4 431,-1 1 1,-1 3-1,-4 4 1,-4 3-235,16-24 0,-14 10 983,-19-5 0,-70 67-627,2 36 0,-7 15-356,-1-3 0,-5 5 0,-3 6 124,5 1 0,-1 6 0,-3 3 0,0 1-124,4-6 0,-1 2 0,-1 2 0,-1 0 0,0 1 0,-5 5 0,-2 1 0,1 0 0,-1 1 0,2 1 0,2-1 0,1 0 0,1 1 0,-1 1 0,1 1-164,7-8 0,0 1 0,-1 0 0,1 1 0,1 1 0,0 1 0,1 2 0,1 0 0,0 1 0,0 1 0,1 1 0,0 1 0,-3 4 0,1 1 0,1 1 0,-1 1 0,1 0 0,1 0 0,0 0 0,0 0 0,1 0 0,1 1 0,0-1 0,2 0 114,3-3 0,0 0 1,1 0-1,1 0 1,1-1-1,2-2 50,-4 7 0,1-1 0,2-2 0,1-1 0,2-2 193,-1 5 0,1-2 0,3-3 1,2-3-194,-2 6 0,3-4 0,4-7 491,5-4 1,5-11 491,1-6 0,48-78-492,-3-11 1,3-11-165,4-2 1,3-5 0,2-5-83,-3 4 1,1-3 0,1-4 0,1-1-1,4-10 1,2-2 0,0-3 0,2 0-443,-6 10 0,1-1 1,0-1-1,1 0 0,1-2 0,2-4 0,1-1 1,1-1-1,1 0 0,0-1 33,-6 11 0,1-1 0,0 0 0,1-1 0,1 1 0,2 0 0,2-3 0,3 1 0,0 0 0,1 0 0,0 0 0,1-1 0,-1-1 0,1-1 0,1-1 0,-1 1 0,1 2 0,0 2 0,-3 7 0,1 2 0,1 0 0,-1 2 0,-1 1 0,0 0-33,5-8 0,1 0 1,-2 1-1,-1 3 0,-2 2 151,4-2 1,-2 3 0,-2 2 0,-1 2 45,6-8 0,-1 4 0,-4 3 491,9-11 1,-6 8-1,-22 19 1,-8 19 491,-16 34-492,-28 31 1,-18 18-165,1-1 1,-6 6 0,-4 3-83,0 0 1,-3 3 0,-4 3 0,0 0-140,2-7 1,-1 1 0,-1 1 0,-2 1 0,1 0-304,-2 3 0,-1 1 1,0 0-1,0 2 0,-1 0 24,-2 4 1,-2 1-1,1 1 1,0 1 0,1 1-25,1 1 0,-1 0 1,1 2-1,1 0 0,0 3 33,7-10 0,0 2 0,1 1 0,-1 1 0,2 0 0,-1 1 0,0 3 0,1 1 0,-1 0 0,2 1 0,0 0 0,2 0 0,1-2 0,1 2 0,2-1 0,0 0 0,1 0 0,1-1 0,2-2 0,0-1 0,1 0 0,1 0 0,2-1 0,1-2 91,0 7 1,1-2 0,2 0-1,1-3 1,2-4 399,-7 27 1,3-5 0,4-9-118,1 7 0,7-21 773,10-37 0,44-94-570,-4-8 1,7-12-87,-1 10 1,5-5 0,2-4-283,-5 6 0,2-3 0,1-2 0,1-2-90,-5 7 0,2-1 1,0-2-1,0 0 0,1-1 45,3-5 0,0 0 0,1-1 0,0 0 0,1-1-164,-5 10 0,0-1 0,2 0 0,-1 0 0,1-1 0,1 0 0,1-2 0,1-1 0,0-1 0,1 1 0,0 1 0,2 0 0,-1 2 0,2 1 0,1 0 0,-1 1 0,1 0 0,0-1 0,0-1 0,0 0 0,1-1 0,0 2 0,-1 0 0,0 3-27,5-5 0,0 1 0,0 2 0,-1 2 0,-2 1 191,5-6 0,-2 1 0,-2 3 0,-2 4 327,3-5 1,-4 5 0,-5 6-17,-2 1 1,-7 12 671,0 18 0,-63 86-492,-17 10 1,-14 11-281,12-23 0,-5 4 1,-3 2-1,0 2-211,-7 11 0,-1 3 0,-3 1 0,-2 0-167,6-10 1,-3-1 0,-1 2 0,-1 0 0,1 3 166,6-5 0,1 1 0,0 2 0,-1 1 0,0 0 0,0 2-164,-5 4 0,-1 1 0,0 1 0,0 1 0,0 1 0,0 1 23,6-6 1,0 1-1,0 1 1,0 1-1,0 1 1,1 0-1,0 1 18,6-7 0,0 1 0,1 1 0,0 0 0,0 1 0,1 0 0,0 0 0,0-1-18,-4 10 1,0 0-1,1 0 1,0 0-1,1 0 1,1-1-1,1 0 0,4-5 1,1 0-1,0-1 1,2 0-1,0-1 1,0 0-1,1-2 135,-4 7 1,1 0-1,0-1 1,0-2 0,2-1-1,2-4 223,-9 19 0,1-4 0,3-4 1,1-5-218,-2 4 0,2-6 0,2-9 491,0-4 1,3-13 491,-1-13 0,15-39 0,3-30 0,5-40-492,5 4 1,6-10-165,10 6 1,6-6 0,1-2-1,1-15 1,2-3 0,3-3-402,0 19 0,1-2 0,3 0 0,-1 1 74,0 0 0,0 1 0,1-1 0,-2 2 0,-1 2 0,0 1 0,-1 1 0,0 2-328,3-15 0,0 2 0,-2 3 87,-4 10 1,-2 2-1,-2 4 181,0-8 1,-4 9 59,-3-11 983,-24 41 0,-12 36-284,-18 36-699,11-2 0,-1 9 491,-12 23 1,-3 9-292,9-12 1,-1 4-1,-2 3-528,-4 8 0,-1 3 0,0 2 221,12-16 1,0 1 0,0 1 0,2 0 106,-9 19 0,1 1 0,3 0-328,4-3 0,3 1 0,2-2 0,5-10 0,2-1 0,4-3-145,0 21 1,6-4 472,3-15 0,5-6 983,6 32-175,20-29 175,19-22 0,28-19 0,29-16-492,-38-9 1,3-3-1,12-3 1,3-4-325,7-8 1,2-6-496,-20 3 0,2-3 0,1-2 151,6-6 1,1-2-1,0-2-151,4-3 0,0 0 0,1-2 0,6-2 0,2-2 0,0 0 0,3-1 0,2-1 0,0-1 82,-21 11 0,-1-1 0,1 0 0,0 0 0,5-1 0,1 0 0,0 0 0,1-1 0,0 1 0,0-1 0,1 0 0,-1-1 0,-1 1 0,1 0 0,-1-1 0,0 1 49,1 0 1,-1 1-1,0 0 1,-1-1 70,-3 2 1,-1-1 0,0 1 0,-2 0 125,17-7 0,-1 1 0,-1-1 0,0-1 0,-2 0 0,0-1 0,-4-1 0,0 0 0,-1-2 0,-1 0 0,-1-2 0,0-1 0,2-3 0,0-1 0,-1-1 0,-3 0 0,0-1 0,-1 0 106,-5 1 1,-1 0 0,-2 0-107,-3 4 0,-2 0 0,-3 2 491,12-16 1,-5 3-153,-16 15 0,-5 4 644,3-12 0,-35 36 0,-52 56-892,7 1 0,-6 7 377,-21 25 0,-6 6-468,19-19 0,-1 2 0,-1 1-240,-6 6 0,0 1 0,-1 2 240,-1 2 0,0 2 0,0 0 0,0 0 0,-1 0 0,1 2 0,14-18 0,-1 2 0,0-1 0,2 0 0,-13 18 0,1-1 0,1-1 0,3-5 0,1-1 0,2-3-148,6-7 1,1-2 0,2-3 147,-9 10 0,4-7 0,-13 11 0,26-34 983,23-34 0,8-17-795,16-35-188,5 8 0,5-7 179,15-30 0,6-10-179,-3 14 0,3-4 0,3-3-246,-7 12 0,1-3 0,2 0 0,0-1 0,4-6 0,2-2 0,1 0 0,0 0 49,-9 15 0,1 0 1,1 0-1,-1 1 0,0 0 144,8-13 1,0 1 0,-1 1 0,0 0 52,-2 4 0,0-1 0,-1 2 0,-2 3-328,6-12 0,-3 2 0,-2 4 4,-6 9 1,-3 3 0,-2 2 158,5-14 0,-7 6 165,3-19 983,-30 75 0,-58 71-919,4 11 0,-7 13 154,3-12 1,-5 5 0,-2 2-219,9-12 0,-1 2 0,0 2 0,-2 1-246,-4 7 0,0 2 0,-1 1 0,0 1 49,12-14 0,0 1 1,0 0-1,1 1 0,-1 0 196,1 0 0,-1 0 0,1 0 0,0 1 0,1 0 1,1 0 0,0 1 0,1 0 0,0-1 0,1 0-246,-10 13 0,2-2 0,0 0 0,2 0 0,5-6 0,2 0 0,1-2 0,1-1-82,-10 13 0,1-2 0,5-3 169,11-12 1,3-2 0,3-6 649,-2-2 1,6-7 491,7 11 0,38-63 0,22-29-492,-10-1 1,4-6-1,13-18 1,3-8-165,-13 12 1,1-5 0,1-2-315,7-8 0,1-4 0,0-1-13,-10 13 0,0-1 0,0-1 0,1-1-246,2-4 0,-1 0 0,1-1 0,0 0 0,0 1 0,-1 1 0,1-1 0,-2 1 0,-1 0 0,-1 0 0,0 2 0,-1 0-82,8-11 0,-1 2 0,-1 2 70,-8 12 1,-1 2 0,-3 2 748,9-13 1,-4 7-452,17-20 943,-25 36 0,-14 25 0,-11 42 0,-4 28-492,-7-2 1,-4 8-1,-4 17 1,-4 5-165,0-15 1,-1 2 0,-2 1-656,-5 11 0,-1 3 0,-1 0 0,-1 2 0,-1 0 0,-1 1 180,-1 4 1,-1 2 0,0 0 147,0-3 0,1 0 0,0-1 0,2-4 0,1-1 0,1-2-328,4-4 0,1-2 0,3-3 55,-5 14 0,5-7 273,8-21 0,4-8 0,0 3 983,21-36-297,11-28 297,19-21 0,10-30-492,-24 16 1,-1-4-105,5-10 1,-3-3-388,-1-7 0,-2-3 0,0-6 0,-1-2-492,-7-4 0,-3 0 7,-2 3 0,-4 0 485,-4 0 0,-3 1-411,0 12 1,-4 3 410,-8 11 0,-3 5 0,-15-32 0,-17 34 983,-3 25-584,-5 11 584,1 15 0,-11 17-929,-4 19-54,25-6 0,1 5-207,-4 9 1,0 5 206,-5 8 0,1 4 0,0 5 0,1 4-492,2 7 0,2 3 0,2 4 0,5 1 431,7-2 1,5 0 60,3-1 0,4-3-245,7-13 0,3-3 245,-7 33 0,5-38 0,-17-28 983,-14-20-750,-29-7-233,-33-6 91,37-3 1,-5-3-92,-15-4 0,-4-4-328,20 4 0,-3-3 0,-1 0 0,-6-2 0,-2-2 0,-1 0 146,-8-2 0,-2 0 0,-1-1-64,19 4 0,-1 0 0,-1 0 0,-1-1 0,-3 0 0,0-1 0,-2 1 0,0 0 0,-3-1 0,-1 0 0,-1 1 0,0 1 88,0 2 1,-1 1 0,1 1-1,0 1 158,6 3 0,1 1 0,1 1 0,0 1-328,-19 0 0,2 2 0,3 2 21,11 3 1,2 3 0,3 0 437,-17 2 1,5 2-132,10 3 0,6 1 983,-26 7 0,36 5 0,30-6 0,23 12 0,11 13 0,29 12 0,21 20-492,-8-37 1,6-3-1,9 2 1,5-3-432,7-3 0,4-6-552,4-5 0,2-4 18,7-5 1,0-2 473,-1-3 0,-1-3 0,0-2 0,0-3 0,-9-7 0,-2-3-452,-4-2 1,-4-5 451,-12-5 0,-4-3-10,31-26 10,-30-2 983,-30 3-812,-11-4 812,-27-3-8,-17 9-975,-35-2 0,-21 15 122,36 21 0,-2 4-122,1 3 0,0 3 0,2 2 0,2 2 12,-32 4-12,14 24 0,28 16 0,6 16 0,10 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173"/>
    </inkml:context>
    <inkml:brush xml:id="br0">
      <inkml:brushProperty name="width" value="0.35" units="cm"/>
      <inkml:brushProperty name="height" value="0.35" units="cm"/>
      <inkml:brushProperty name="color" value="#F7C5CB"/>
    </inkml:brush>
  </inkml:definitions>
  <inkml:trace contextRef="#ctx0" brushRef="#br0">1195 2316 23589,'-67'71'0,"0"1"0,0 0 0,11-7 0,3-1 0,5-4 0,-6 6 0,17-8 487,31 3-487,50-80 0,20-28 0,-4 1 0,5-8 0,3-6-197,-13 10 0,3-4 1,1-4-1,1-1 0,0-1 0,6-8 0,1-2 1,1-2-1,-1 0 0,1-1 33,-11 9 0,1 0 0,0-2 0,0 1 0,-1-1 0,1 0 0,0-1 0,1-1 0,-1 0 0,0 0 0,0 0 0,-2 0 0,-1 3 0,-2 0 0,0-1 0,0 1 0,-1 1 0,-1 1-33,5-7 0,0 2 1,-1 0-1,-1 1 0,-2 2-49,4-6 0,0 1 0,-4 3 0,-3 4-82,1 0 0,-4 4 0,-11 7-656,-4-21 492,-74 98 0,-25 30 246,16-12 0,-6 6 0,-3 6 0,-2 3 82,6-4 0,-2 4 0,-3 3 0,-1 3 0,-1 1 0,0 1 99,3-3 0,-2 3 0,0 0 0,-1 2 0,1 1 0,-1 0 0,0 1 65,6-6 0,0 0 0,0 1 0,-1 0 0,1 1 0,0 0 0,0 1 0,0 0 0,0 1 0,-1 2 0,0 0 0,1 0 0,-1 0 0,2 0 0,-1-1 0,2 0-141,-6 5 1,1 1-1,0-1 1,1 0-1,1-1 1,1-2-1,1 0 39,-1 2 1,0-1-1,2-1 1,0-1 0,3-1-1,1-2-95,-2 2 0,2 0 1,1-2-1,3-3 0,3-4 141,-8 12 0,4-5 1,7-7 55,5-3 0,7-8 0,0 13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34.080"/>
    </inkml:context>
    <inkml:brush xml:id="br0">
      <inkml:brushProperty name="width" value="0.35" units="cm"/>
      <inkml:brushProperty name="height" value="0.35" units="cm"/>
      <inkml:brushProperty name="color" value="#F7C5CB"/>
    </inkml:brush>
  </inkml:definitions>
  <inkml:trace contextRef="#ctx0" brushRef="#br0">2451 1399 24575,'62'-23'0,"0"-1"0,10-1 0,2 1 0,0 3 0,2 0-492,10-5 0,1-2 0,-2 0 0,0-2 0,0-3 0,0-1 0,0-1 0,0-1 390,2-2 1,1-1 101,-1 0 0,1 0 0,2 0 0,-1-2 0,0 2 0,-2-1 0,-5 3 0,-2-1 0,-4-2 0,-4 1 219,-11 4 1,-3 1-220,-14 5 0,-4 0 857,10-15-857,-28 21 0,-17 8 0,-16 9 983,-32-1 0,-35 1-913,15 4 1,-5 0-563,-11 0 0,-4 1 277,-9 0 0,-3 2-113,28 3 0,-1 1 0,-1 1 0,-4-1 0,-1 2 0,0 1 99,-2 4 1,1 3 0,-1 0 228,1-1 0,-1 1 0,2 1 0,2 1 0,1 2 0,3-1-492,-18 7 0,5-1 447,8-1 1,4-1 44,-24 13 0,29-12 983,26-4-254,22-9 254,16-4 0,22-3 0,26-3 0,32 0-867,-25-2 0,3-2-608,8-4 0,3-2 220,8-2 0,0-3 272,1-7 0,-1-3 0,4 0 0,-2-3 0,-4-3 0,-2-2 0,-5 1 0,-3-1 0,-6 3 0,-3-1 0,-11 2 0,-3 1 0,13-9 0,-21 4 0,-28 19 0,-15 2 0,-20 6 983,-22-1-438,-17 4-545,-19 0 0,-9 3-391,46 0 1,0 0 390,-3-1 0,0 2 0,0 1 0,1 1 0,-46 5 0,5 13 0,11 0 0,16 4 0,6-3 0,15 0 0,10 1 0,12-3 0,8 2 781,11-12-781,2 8 0,2-4 0,11 8 0,12-5 0,22 1 0,16-5 0,16-6 0,18-1-492,-45-6 0,2-3 489,7-4 0,2-4 3,-2-2 0,-1-4 0,1-3 0,-2-2 0,-3-3 0,-2-1 0,-4 3 0,-1 0 0,31-21 0,-8 5 0,-18 7 0,-11 6 0,-6 1 0,-14 8 983,-4-1-976,-10 8-7,-4 1 0,-8-1 0,-17 0 0,-20 0 0,-20-5 0,-18 10 0,-16-6-492,42 10 0,-2 1 434,-4-2 0,-1 1 58,-2 3 0,0 2 0,1 2 0,2 4 0,1 3 0,2 3-231,3 1 0,3 2 231,-40 23 0,14-7 0,22-3 0,20-3 0,20-12 0,9 4 983,6-14-892,0 11 397,11-10-488,12 7 0,28-5 0,14-3 0,16-1 0,11-6-684,5 0 684,-47 0 0,0 0 0,4-1 0,0-1 0,-2-1 0,-1 0 0,1-3 0,0-1 0,0 0 0,0 0 0,-2-2 0,0 0 0,47-5 0,-2-7 0,-10 7 0,-6-11-78,-5 8 78,-4-8 0,-8 8 0,-5-7 0,-9 10 0,-6-8 680,-9 12-680,-5-5 82,-15 8-82,-6 0 0,-45 4 0,-3 6 0,-46 6 0,5 8-492,29-5 0,-4 1 263,-9 7 1,-3 1 228,-11 4 0,-4 2-328,18-3 0,-1 3 0,-1 1 0,-4 4 0,0 1 0,-1 2 0,-4 3 0,0 2 0,-1 2 0,0 2 0,0 2 0,1 1 0,-2 1 0,1 0 0,1 1 0,3 1 0,2 0 0,0 1 282,2-1 0,0 0 0,3 1-282,8 0 0,2 2 0,2-1 89,4-4 0,2-1 0,2 1 239,-15 27 0,3-1 12,6-9 0,3-3-12,12-6 0,4-2 491,5-10 1,5-2 491,5 15 0,10-15 0,18-17 0,21-6 0,29-12 0,37-1-795,-29-13 0,3-6-188,7-6 0,3-7-328,-18 0 0,2-4 0,1-4 0,4-7 0,0-5 0,1-2 0,4-3 0,2-3 0,0 0 0,4-5 0,1 0 0,-1 0 0,-4 2 0,-2-1 0,-1 3 0,-6 5 0,-3 1 0,-1 1-164,17-15 0,-5 2 390,-18 16 1,-4 3 101,26-12 983,-36 23 0,-37 33 0,-32 18 0,-41 31-492,22-16 1,-4 4-1,-15 7 1,-3 5-413,-7 10 1,-1 5-408,20-20 0,0 3 0,-2 1 0,-4 7 0,0 3 0,-1 2 0,-5 5 0,-1 1 0,0 2 0,0 2 0,-1 0 0,1 1 82,16-17 0,0 0 0,1 1 0,2-1-13,-13 15 1,3 0 0,3-1-70,8-9 0,2 0 0,3-2 106,-15 24 1,6-4 647,18-16 0,6-3-426,7-12 0,4-3 983,3 18 0,14-28 0,17-16 0,28-13 0,35-17-492,-24-6 1,4-7-525,15-13 0,3-9 33,-18 7 0,0-3 0,1-3-328,4-8 0,1-3 0,0-2 0,5-4 0,1-2 0,-1-3 82,-17 13 0,-1-2 0,0 0 0,-1-2 0,0 0 0,-1-2 0,0 0 0,-1-1 0,0 0 0,0-2 0,0 1 0,-2 0-82,11-15 0,-2 0 0,-2 2 0,-8 8 0,-1 1 0,-3 3 278,11-15 0,-6 6 50,-18 17 0,-6 7 983,1-10 0,-20 34-507,-54 84-476,-6 20 491,5-1 1,-4 11-368,21-32 1,-1 2 0,2 3-386,-5 12 1,0 2-1,2 4 261,5-12 0,2 1 0,0 3 0,1 2-246,-1 9 0,2 3 0,1 2 0,3 1 0,1 1 0,2 2 0,2 0 0,2 0 0,2-4 0,2 1 0,2-2 0,2-3-82,0 11 0,3-3 0,3-7 203,8 5 1,4-11 1107,13 16-449,26-62 449,6-52 0,14-39-592,-36 7 1,-3-7 99,4-16 1,-3-5-1,2-13 1,-4-4-593,-11 22 1,-2-1 0,0-3 100,0-6 0,-1-2 0,-2-2-328,-2-7 0,-3-4 0,0-1 82,-3 17 0,1-3 0,-1 0 0,-1 2 0,-1 5 0,-1 1 0,0 0 0,0 1-82,1-24 0,-1 1 0,0 5 0,0 22 0,-1 4 0,-1 6 819,-1-3 1,0 10-411,0 0 902,0 77 0,-14 55-767,4-13 1,-1 7 274,-8 16 1,-3 7-263,5-19 1,0 3 0,-1 1-558,0 7 0,-1 2 0,1 3 228,4-13 0,1 2 0,1 1 1,2 2-147,0 5 0,1 1 0,2 2 0,1-1 0,0 0 0,1 0 0,2 0 0,2-2 0,1-4 0,1 0 0,2-2 0,1-4-82,3 10 0,2-4 0,4-6-10,6 11 0,8-11 829,3-25 1,4-11-35,31-2-457,8-46 0,-2-55 0,-32 6 0,-4-10 254,-9 7 0,-3-5 0,-1-4-254,-1-12 0,-1-5 0,-3-2 70,0-10 1,-2-2-1,-2-4-70,-4 19 0,-2-2 0,0-2 0,-2-1-197,0 9 0,-2-2 1,0-1-1,-1 0 0,1 1 0,0 0 0,1 1 1,-1-1-1,0 1 0,-1 2 86,0-13 1,-1 0-1,0 3 1,0 3-156,2-8 1,0 4 0,0 9 265,-2 2 0,0 13 983,0-4-356,2 59 356,-23 54 0,-13 47-492,5-20 1,-3 8-165,8-19 1,-1 2 0,1 4-1,-4 11 1,1 4 0,2 3-574,4-13 0,2 1 0,0 3 0,2 1 0,-1 9 0,0 2 0,3 2 0,0 0 244,3 4 1,0 0 0,3 0-1,0 0 2,2-4 0,1 1 0,1-2 0,0-3-328,1 13 0,1-4 0,2-7 56,1 6 0,3-11 272,6 13 0,7-65 983,8-36 0,4-45-873,-9 6 1,-2-8 380,2-23 1,-3-9-165,-6 19 1,-1-4 0,-2-2-592,0-10 1,-2-3-1,-2-1 264,0-6 0,-2-1 0,-1-3-246,0 13 0,0-2 0,0-1 0,-1 1 0,-1 0 0,-1 0 0,-1 0 0,0 2 0,0 6 0,0 0 0,0 2 0,-1 3-82,-2-10 0,-1 3 0,0 7 26,-2 0 0,-2 11 1285,-7-10-604,7 35 604,-4 26 0,2 8 0,-6 33 0,-9 37-492,8-8 1,1 9-41,-2 20 0,-1 8-451,6-21 0,-1 3 0,3 3-328,1 12 0,2 3 0,1 4 82,3-19 0,1 3 0,1 2 0,1-1 0,1 5 0,0 1 0,2 0 0,2-1 0,3-6 0,3 0 0,0-1 0,2-3 179,1 19 1,2-3 0,4-7-262,2-19 0,3-4 0,1-6 286,6 8 1,2-10 41,24 10 0,0-42 983,-5-50 0,5-49-864,-26 7 0,-4-9 208,-8 11 1,-1-4 0,-1-3-198,0-12 0,-1-4 0,-1-2-376,-3 13 0,0-1 0,0-1 0,-2-2 0,-2-7 0,-1-1 0,0-1 0,1-3 49,1 10 0,1-3 1,0-1-1,0 0 0,-2 3-49,-2-15 0,-1 2 0,0 0 0,1 1 0,2 1 0,1 0 0,1 2 0,-2 5-82,0-3 0,-1 4 0,0 6-164,1-16 0,1 11 928,-1 31 0,-1 7-436,-1-6 983,-15 57 0,-19 42-492,3-1 1,-2 8-1,-13 22 1,-1 8-165,13-21 1,0 3 0,1 3-468,-3 9 1,1 3-1,1 3 140,7-15 0,1 2 0,0 2 0,1 0-246,1 5 0,1 1 0,1 1 0,0 0 0,0 4 0,1 0 0,0 1 0,3-1 0,1-3 0,2 1 0,2-1 0,1-4-82,0 12 0,1-4 0,3-5-26,-1 16 0,3-10 845,2-31 1,2-10-46,5-4 537,18-33 0,19-46-564,-11 2 0,1-9 72,5-21 1,-2-9-165,-11 13 1,-1-4 0,-2-2-656,0-8 0,-3-2 0,-1-4 306,-2-9 0,-1-3 0,-2-4-224,-4 13 0,-1-3 0,-2-1 0,-1 1 0,-1 0 0,-1-1 0,-2 1 0,-1-1 0,0 0 0,-2-2 0,-1 2 0,-2 5-82,-4-8 0,-2 4 0,-2 7-164,-5-11 0,-4 12 983,3 30 1,-3 9-344,-16 1 835,0 28 0,-16 23-429,-19 36-554,26-5 0,0 9 491,-13 19 1,2 8-165,18-15 1,2 4 0,1 2-656,-4 7 0,0 2 0,2 3 207,9-10 0,1 2 0,1 2 1,1 1-126,-1 8 0,1 1 0,1 2 0,2 2 49,3-11 0,1 3 1,1 0-1,1 2 0,2-1 0,3 1 0,1 2 1,2-1-1,1 0 0,1-2-49,-2 17 0,2-2 0,3-1 0,4-3 0,5-9 0,4-3 0,3-2 0,2-3-42,4 7 1,3-5 0,6-6 552,21 15 1,10-13-266,2-20 0,6-13 0,2-11 0,2-16 0,-1-22 0,0-16 0,2-14 0,-6-15 0,-20 0 0,-5-9 0,-3-5-8,0-12 1,-4-6 0,-2-3 7,-8 14 0,-1-3 0,-3-1 0,0-2 43,-2-7 0,-2-3 1,-1 0-1,-2-2-43,-1-2 0,-2-1 0,-1-2 0,1-3-197,-2 9 0,1-2 1,-2-1-1,0-2 0,-1 2 63,-3-1 0,-2-1 1,0 1-1,-1 0 1,1 1 133,2 3 0,0 1 0,1 0 0,-2 2 0,-1 2-154,-3-7 1,-2 2 0,-1 4 0,0 6 153,2 4 0,-1 5 0,-3 8 491,-2 2 1,-4 10 310,-13-6 181,5 42 0,-14 13 0,-17 44-874,11-6 1,-4 8 381,-14 26 1,-3 10-165,14-17 1,-1 4 0,0 3-241,-5 7 0,0 3 1,1 1-88,2 1 0,2 1 0,2 3-246,9-12 0,1 3 0,2 1 0,1 2 0,3 3 0,1 2 0,2 1 0,2 3 49,5-12 0,1 2 1,1 1-1,1 0 0,2 1 0,1 0 0,1 1 1,1 0-1,1 0 0,3-1-49,-1 16 0,2 0 0,2-2 0,3-2 0,2-11 0,2-1 0,1-2 0,4-3-49,3 16 0,3-2 0,5-8 786,9 11 1,7-12-332,2-22 1,6-11 822,43-2 0,5-48-515,-38-21 0,-1-12 23,3-17 1,-3-11-165,-14 3 1,-3-8 0,-2-3-306,2-10 0,-2-5 1,-2-2-23,-8 13 0,-1-2 0,-1-2 0,-1-1-246,0-5 0,-1-2 0,-1-1 0,-1 0 0,-1-4 0,-2-1 0,0-1 0,0 0 0,0-5 0,0 0 0,-1 0 0,-1 2 227,-3 7 0,-1 1 0,-1 2 0,0 1-227,1 7 0,1 1 0,-1 2 0,-3 3 44,-3-6 0,-3 4 0,-2 6 673,-1-11 1,-5 11-472,-25-20 983,-1 48 0,-3 30 0,-5 34 0,-8 39-492,15-5 1,-2 10-1,-1 16 1,0 8-165,9-19 1,0 3 0,0 4-574,7-10 0,-1 1 0,2 3 0,0 2 0,-2 10 0,2 2 0,1 2 0,-1 1 49,3-10 0,1 1 1,-1 1-1,2 1 0,1 0 0,1 3 0,2 0 1,0 0-1,2 0 0,1-1-49,-2 13 0,2 0 0,1-2 0,2-2 0,2-9 0,2-1 0,2-2 0,2-4-82,0 6 0,3-3 0,2-5-164,7 11 0,4-8 423,-3-25 1,5-9 1051,25-3 0,2-30-57,9-63-926,-14 7 0,-1-11 327,-8-2 1,-3-9 0,1-3-1,4-15 1,1-4 0,-2-4-574,-7 12 0,0-3 0,-2-2 0,-1 0 122,0-7 0,-1 0 0,-2-2 0,-1-2-73,-2 12 0,-1-2 1,-2-1-1,0 0 0,0 0 0,-2-1 0,0 1 1,-1-1-1,-1 1 0,0 0 0,-2 5 0,0-1 1,-1 2-1,-1 0 0,1 3-49,0-10 0,0 2 0,-1 4 0,-1 3-82,-2-1 0,-1 5 0,-1 7 819,-1-2 1,-2 11 1,-13-8 490,-4 47 0,-11 21 0,-17 44-886,12-8 1,-2 7 393,-10 26 1,-2 9-165,13-19 1,-2 2 0,2 3-16,-3 10 0,1 3 0,1 2-312,0 5 0,1 2 0,2 2-246,9-16 0,0 3 0,2 1 0,0 1 0,0 4 0,2 2 0,0 0 0,2 1 0,3 1 0,1 1 0,1 1 0,3-1 96,1-1 0,2 0 0,2-1 0,2-1-178,-1 17 0,2-1 0,5-5 96,5-16 0,2-3 0,5-4 657,6 17 1,9-10-426,3-26 0,7-10 0,10-14 0,5-9 0,6-5 0,3-11 0,7-18 0,1-13 240,14-14 1,1-12-241,-23 2 0,-1-7 0,-2-5 75,5-10 1,-3-5 0,-1-4-76,-13 15 0,0-2 0,-1-1 0,-2-2 0,-1-1 0,-2 0 0,-2-2 0,-1 0 0,-2 0 0,-2-2 0,-1 1 0,-2-1 0,-2 4 0,-2-1 0,-2 0 0,-1 1 8,2-20 1,-3 1 0,-3 3-9,-5 14 0,-2 2 0,-2 3 49,2-19 0,-6 9-49,-9 24 0,-4 9 983,-18-10 0,-24 30-972,-25 28-11,26 20 0,0 11 491,-10 12 1,0 9-181,13-4 0,0 5 1,1 4-608,-6 8 0,1 4 0,0 2 296,9-10 0,1 2 0,-1 2 0,-1 1-246,-5 9 0,-1 2 0,0 2 0,1 1 0,1 4 0,1 2 0,1 0 0,0 2 49,6-14 0,1 2 1,0-1-1,0 1 0,2-2 69,-4 13 1,0 0 0,2-1 0,2-2 127,3-8 0,1-1 0,1-1 0,1-3-328,-3 10 0,2-3 0,3-5 270,-2 12 0,5-9 1041,-3 18-753,22-46 753,24-56 0,29-40-621,-7-1 1,4-10 128,13-18 1,3-7-165,-14 16 1,0-4 0,0-1-656,4-10 0,0-2 0,-2 0 151,-2 0 1,-1 1 0,-2-1 176,-1-1 0,-1 0 0,-3 2-328,-5 9 0,-3 2 0,-3 2 3,3-21 1,-5 6 189,-7 18 1,-5 6 134,-4-18 983,-18 41 0,-24 22-703,-35 51-280,11 0 0,-4 9 193,11 0 1,-1 7 0,-1 3-194,-9 12 0,0 5 0,0 4-246,13-14 0,0 2 0,0 2 0,2 1 0,-3 6 0,1 3 0,1 0 0,1 2 214,0-1 1,1 2-1,1 0 1,2 1 31,4-3 0,2 1 0,1-1 0,1-1-328,-7 20 0,2-2 0,5-2 53,9-12 0,4-1 0,2-4 18,-1 14 0,6-6 257,8-17 0,9-8 983,28 8 0,27-36-807,41-31 315,-34-20 1,2-11-1,14-14 1,2-9-655,-20 5 0,1-6 0,-1-3 163,4-7 0,0-5 0,-1-1 0,-16 18 0,0-1 0,-1-2 0,-1 0 0,-1-2 0,-1-1 0,-1-1 0,-1 1 0,11-16 0,-3 0 0,-1 1-328,-7 4 0,-2 1 0,-2 1 228,-5 9 0,0 0 1,-4 3-137,4-15 0,-5 4 236,-9 18 0,-4 4 983,1-12-400,-21 29 400,-30 19 0,-29 9-492,8 13 1,-6 8-95,-12 9 0,-2 8-397,15-1 0,0 6 0,0 2-328,-6 8 0,1 4 0,0 3 0,1 3 0,0 2 0,1 3 143,-1 5 1,1 1 0,2 3 184,4-1 0,2 1 0,3 1 0,4-4 0,3 1 0,2-1-328,5-4 0,2-1 0,3-1 40,-5 16 1,6-4 216,11-15 1,4-5 70,-1 19 983,20-41-147,20-21 147,17-14 0,42-19-492,-32-1 1,2-5-346,14-14 0,2-6-146,6-14 0,0-4-328,-22 17 0,0-2 0,-1-1 0,2-3 0,0-2 0,-2 0 166,-4 1 0,-2 0 0,-1 1-330,16-22 0,-5 2 368,-10 7 1,-6 3 123,6-24 0,-21 30 983,-21 32-274,-26 17-709,-25 4 0,0 9 0,-6 5 375,-15 7 1,-5 6-376,-15 11 0,-2 7-328,24-5 0,-1 3 0,0 2 112,0 3 1,0 2 0,1 3 215,-1 4 0,1 2 0,3 1 0,2 0 0,2 1 0,2 1 0,6-4 0,3 1 0,1-2-492,-16 21 0,4-2 395,15-13 0,6-5 97,-12 23 0,27-34 983,24-26-318,24-21-665,24-27 0,33-25 491,-25 10 1,3-4-401,6-9 0,3-3-91,4-6 0,1-1-323,-24 21 1,0 0-1,0-1 323,-1 0 0,-1-1 0,-1 2 0,15-16 0,-4 2-310,-5 5 1,-5 4 309,16-25 0,-30 31 0,-15 19 983,-27 21-155,-11 3 155,-30 11 0,-27 20-687,22-2 1,-5 6-789,-14 9 0,-3 5 236,20-8 1,0 2-1,-1 1-72,-3 2 0,0 1 0,0 1 0,0 4 0,1 1 0,1-1-44,-17 17 0,5-1-16,8-4 0,5-4 388,20-18 0,6-4 0,-3 10 0,21-30 983,25-28 0,20-36-940,2 3 1,4-7-176,14-25 0,5-8 132,-8 16 0,2-5 0,3-2-246,-9 10 0,2-3 0,0-1 0,1 0 0,2-3 0,1-1 0,1-1 0,0 0 0,2-3 0,1-1 0,-1 0 0,1 1 96,-1 0 1,1 0-1,-1 0 1,-1 2 149,-3 6 0,0 0 0,-1 1 0,0 0-246,-1 1 0,0 0 0,-1 1 0,-1 1-82,8-12 0,-1 1 0,-2 3 0,-7 8 0,-2 3 0,-2 3 3,7-12 1,-6 9 1307,4-12-174,-49 45-809,-43 34 0,-2 16 0,-8 8 491,-22 10 1,-7 8-352,15-3 1,-2 6 0,-3 2-333,14-8 1,-2 1 0,-1 1 0,-1 2 191,-6 5 0,0 2 0,-1 1 0,0 2-246,-4 5 0,1 1 0,0 1 0,0 1 49,16-13 0,0 1 1,1 1-1,0 0 0,1 1 80,-14 14 1,1 2 0,1-1-1,1 0-129,7-6 0,0 0 0,2-1 0,2-2-67,-9 12 1,3-3 0,3-3 605,12-13 1,2-2-1,5-5-293,0 1 0,7-7 983,5-3-492,60-66 1,20-23-96,0-6 1,6-9-188,-9 14 0,6-6 1,2-2-1,-1 1-209,0-2 0,-1-1 0,0 0 0,2-1-246,5-5 0,1-1 0,2-1 0,0 0 213,-10 11 1,0 0 0,1 0 0,0-1 0,0 0 32,0-1 0,-1 0 0,1 0 0,1 0 0,0 0 0,1 0 0,1-1 0,1 1 0,-1 1 0,0 0 0,8-9 0,0 1 0,-1 0 0,-1 3-246,-7 7 0,0 0 0,-2 3 0,-2 2 192,6-5 0,-3 3 0,-6 4 54,0-3 0,-10 8 0,-4-3 983,-55 47 0,-52 44-543,7 1 1,-6 7-114,15-7 1,-2 3 0,-2 2-23,-8 11 0,-1 3 0,-2 3-551,13-12 0,0 2 0,-1 1 0,0 1 73,-4 5 0,0 1 1,-1 1-1,0 2-24,7-7 0,-1 1 1,-1 1-1,1 1 0,0 1 0,-3 4 0,0 0 1,1 2-1,-1 0 0,2-1 0,2-1 0,-1 1 1,2-1-1,1 1 0,0 0 0,4-2 0,1 1 1,1 0-1,1-1 0,2-2-49,-3 3 0,2-1 0,2-2 0,4-1 124,-2 7 0,4-2 1,4-4 121,0 3 0,7-8 983,5 8 0,30-42 0,36-27 0,45-44-492,-9 3 1,9-9-165,-14 0 1,2-6 0,4-3-95,-9 8 1,3-2 0,1-1 0,1-2-431,-11 8 0,1-2 1,0 0-1,0-1 0,2 0 0,3-3 0,0-1 1,2 0-1,-1-1 0,1 1 0,2-2 0,1 0 1,-1 1-1,1-1 0,-1-1 0,0 0 0,-1 0 1,1 0-1,-1-1 0,2 2 0,1-2 0,1 0 1,1 1-1,-1 1 0,0 0 0,-5 5 0,0 0 1,-1 1-1,0 1 0,-1 1-49,12-9 0,-2 0 0,-1 3 0,-2 1 0,-11 9 0,-1 2 0,-2 1 0,-5 2 452,1-2 0,-4 3 1,-6 3-207,-1-2 0,-9 5 983,-9 3 0,-64 33 0,-52 33-829,13-3 0,-8 5 173,13-3 1,-4 3 0,-1 2-1,-12 7 1,-3 3 0,0 2-434,17-9 0,0 2 0,-1 0 1,-1 1 105,-2 3 0,-1 1 0,0 2 0,-1 0-246,-5 4 0,0 1 0,-2 2 0,1 0 49,12-8 0,0 0 1,0 1-1,0 0 0,1 1 0,-1 1 0,0 0 1,1 1-1,0 1 0,0-1 174,1 2 0,0 0 0,1 0 1,1 0-1,2 0-223,-7 6 0,2 0 0,2-1 0,3-2 9,-8 8 0,2-3 1,6-4 727,-8 8 1,9-9-104,-5-3 595,47-48 0,49-47-552,7-1 1,9-5 59,20-21 1,9-5-165,-9 12 1,4-3 0,2-2-467,-13 13 0,1-2 0,2-1 1,0 0 138,6-5 0,1-1 0,1 0 0,0-2-246,4-3 0,0-1 0,2 0 0,-1 0 49,-13 14 0,0 0 1,1 1-1,0-1 0,0 1 0,2-2 0,0 0 1,0 1-1,0 0 0,-1 0 115,10-7 0,-1 0 0,-1 1 1,-1 2-247,10-8 0,-2 2 0,-4 2 185,-13 8 1,-2 1 0,-5 4 633,4-3 1,-7 5-85,6-13 576,-51 37 0,-50 39-492,-4 10 1,-8 8-1,-22 13 1,-9 7-165,14-8 1,-4 3 0,-2 2-574,12-7 0,-2 0 0,0 2 0,0 1 69,-2 3 0,1 2 1,-1 1-1,0 1 177,10-7 0,-1 1 0,0 1 0,0 0 0,0 1-197,1 0 0,0 1 1,0 1-1,1 0 0,0 1 0,-1 0 0,0 0 1,1 1-1,1 0 0,0 0-49,-11 10 0,1 0 0,1-1 0,5 0-82,-9 11 0,5-1 0,6-4 60,13-13 0,3-3 1,6-4 758,0 6 1,6-11 131,8-21-623,56-59 0,3-11 0,8-9 327,1 8 1,6-3 0,2-2-313,10-12 1,3-3 0,1 0 112,-10 13 1,0-1-1,2 0 1,1-1-129,6-7 0,1-2 0,1 0 0,1 1-246,4-1 0,2 0 0,0 1 0,1 0 68,0-2 1,0 1 0,1 0 0,0 0 177,-1 1 0,1 0 0,-1 0 0,-1 2-246,-6 7 0,-1 1 0,-2 1 0,-3 1 0,8-10 1,-3 1-1,-3 4 545,-8 11 0,-2 2 1,-4 4-300,3-6 0,-6 5 983,11-10 0,-34 38-139,-94 75-844,22-17 0,-8 5 327,-7 1 1,-8 4 0,-1 0-271,-3 1 0,-2-1 1,-3 2-304,13-9 0,-3 1 0,-1 1 0,1 1 198,-1 2 0,1 1 0,1 1 0,-2 0 48,-2 2 0,0 1 0,0 0 0,1 2 0,1 1 0,1 1 0,0 0 0,1 0 0,3-3 0,0 0 0,2-1 0,1 0-246,6-5 0,2 0 0,1-2 0,2 0 197,-10 7 0,3-1 1,5-4-142,-8 7 1,8-5 189,17-18 0,6-5 983,-9 3 0,30-40 0,13-23 0,44-40-492,-6 21 1,6-2-1,23-17 1,8-3-165,-15 15 1,4 0 0,1-2-656,5-5 0,2 0 0,3-2 82,-13 13 0,3-2 0,2 1 0,-1 0 0,4 0 0,0 0 0,1 1 0,-1 0 223,1-1 1,0 1-1,0 1 1,-1 0 22,-1 3 0,0 0 0,-1 1 0,-2 0 0,13-11 0,-2 1 0,-2 2-328,-9 8 0,-1 0 0,-3 2 6,18-15 1,-3 4 107,-16 13 0,-4 4 214,21-17 983,-34 24 0,-32 21-853,-79 45-130,24-12 0,-5 3 491,-37 18 1,-7 4-255,29-14 1,0 0 0,-2 1-566,-12 6 0,-3 1 0,-2 2 180,16-7 1,-1 0 0,0 1 0,0 2-99,-3 2 0,0 1 0,0 1 0,0 0 0,0 1 0,0 1 0,1-1 0,0 0 56,2 0 0,1-1 0,1 0 0,1 0-138,-13 11 0,1-1 0,2-2 80,5-7 0,1 0 1,3-3 606,-15 13 1,6-4-360,18-16 0,6-6 983,-10 6 0,30-24 0,23-14 0,10-17 0,30-22 0,32-30-492,-15 22 1,7-2-1,10-3 1,4-1-343,-19 13 1,1-1 0,2 1-478,5-1 0,1 1 0,1 1 0,0-2 0,1 1 0,0 1 125,0 1 1,1 2-1,-2 0-289,24-17 0,-4 3 298,-14 11 0,-4 2 188,-13 10 0,-6 3 6,12-7 983,-31 30-61,-29 11 61,-32 27 0,-36 18-635,24-17 1,-3 2-322,-10 5 0,-2 2-27,-8 4 0,-1 3-492,-4 5 0,-1 0 164,20-16 0,-1 0 0,0 0 209,-3 3 0,0 0 0,0-1 119,3-3 0,1 0 0,0 0 0,-27 15 0,3-2-492,11-4 0,3-4 483,13-13 0,2-2 9,-28 14 0,32-27 983,24-19-517,11-11 517,21-20 0,19-11-545,15-17-438,-8 25 0,3-2 225,0-2 1,2 1-226,5-1 0,0 1 0,0-1 0,0 2 0,0 3 0,0 2 0,36-22-135,-5 6 135,-15 20 0,-9 8 0,-2 4 0,-10 4 0,4-4 796,0 1-796,-4-5 141,7-1-141,-2-5 0,3-1 0,4-3 0,2-6 0,1 2 0,2-9 0,4 3 0,-3 0 0,6-5 0,0 7 0,1-4 0,2 3 0,-3 2 0,-6-3 0,2 7 0,-5-3 0,3 5 0,0-2 0,2 3 0,1 3 0,4 0 0,-4 1 0,2 1 0,-1-1 0,7 2 0,0 4 0,1 2 0,-3-1 0,-5 7 0,-2-5 0,-8 6 0,-1 3 0,-9 1 0,-1 3 0,-8-1 0,1 4 0,-10 0 0,-5 3 0,-4 0 0,-8 0 0,2 0 0,-42 0 0,4 3 0,-45 9 0,-3 8 0,29-3 0,-3 4-492,-15 7 0,-2 3 67,-9 6 0,-2 2-67,-5 6 0,0 3 164,26-14 0,1 0 0,-1 0 162,-27 17 0,1 2 166,3 1 0,0 1 0,-2-1 0,1 1 0,5 0 0,2 1 0,0-1 0,2 0-492,8 0 0,1-1 241,2-1 1,1 0 250,11-6 0,2 0-282,-2-3 1,2-2 281,8-6 0,2-1 0,-26 31 0,2-5 0,10 3 0</inkml:trace>
  <inkml:trace contextRef="#ctx0" brushRef="#br0" timeOffset="314">1559 3066 24575,'-79'-7'0,"4"2"0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35.452"/>
    </inkml:context>
    <inkml:brush xml:id="br0">
      <inkml:brushProperty name="width" value="0.35" units="cm"/>
      <inkml:brushProperty name="height" value="0.35" units="cm"/>
      <inkml:brushProperty name="color" value="#F7C5CB"/>
    </inkml:brush>
  </inkml:definitions>
  <inkml:trace contextRef="#ctx0" brushRef="#br0">0 0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5T16:36:42.274"/>
    </inkml:context>
    <inkml:brush xml:id="br0">
      <inkml:brushProperty name="width" value="0.35" units="cm"/>
      <inkml:brushProperty name="height" value="0.35" units="cm"/>
      <inkml:brushProperty name="color" value="#B5C9DC"/>
    </inkml:brush>
  </inkml:definitions>
  <inkml:trace contextRef="#ctx0" brushRef="#br0">11510 334 24575,'-59'-4'0,"1"0"0,-1-7 0,0-3 0,3-3 0,-1-3-492,-8-10 0,-2 0 0,-3 1 0,-1 3 46,1 3 0,0 2 446,-3-5 0,0 3 0,7 11 0,-1 3 0,-11-5 0,0 2 0,3 7 0,1 3 0,-1 1 0,0 2 0,-2-2 0,-1 2 0,0 5 0,-1 3-492,-4 3 0,-1 3 280,0 9 0,1 5 212,-1 7 0,3 5 0,9 2 0,3 4 0,-5 7 0,2 4 0,5-2 0,2 3-492,-1 8 0,0 3 394,20-19 1,-1 2 0,2 1 97,3 3 0,2 2 0,-2 1-328,-6 8 0,-2 1 0,3 2 0,4 1 0,2 1 0,-1 1 0,-9 7 0,-2 0 0,3 2 0,6-2 0,3 2 0,0-1 220,-1-1 1,1 1 0,2 0 107,3 1 0,1 1 0,3-1-285,4-6 0,2 0 0,1 0 285,-2 3 0,1 2 0,1-2 0,3-3 0,2-1 0,0-2-4,-1-3 1,1 0-1,1-1 4,3-1 0,2 1 0,-1-1 0,-2-2 0,0-1 0,1 0 0,-3 28 0,1-1 362,-7-2 1,-1 0-363,4-4 0,0-1 0,-3-6 0,-3-1 491,-1-4 1,-2-1-280,1 4 1,-2-2-213,-2-16 0,-2-2 0,-2 11 0,-2-2 491,-1-12 1,-5-3-275,-5 1 0,-3-2-217,-2 2 0,-2-3 0,-3-8 0,0-2 0,0 4 0,-1-3 0,2-12 0,-2-4 0,-3 2 0,0-3 0,3-9 0,0-3 0,-7 2 0,0-3 0,3-5 0,0-2 0,1 0 0,-2 0 0,-5-4 0,-1 0 0,-5-1 0,-1 2 151,-9 2 0,-1 1-151,-6 0 0,-2 2 0,30 2 0,1 1 0,-1-1 0,-30 2 0,0 0 0,1 3 0,0-1 0,3-3 0,3 0 0,14-1 0,1 1 458,-3 0 1,3-1-459,20-2 0,1-2 0,-9 1 0,0-2 0,9-3 0,1 0 491,0-1 1,0 2-465,-3 5 0,1 3-27,-2 3 0,1 4 0,3 4 0,-2 4-142,-16 8 1,-2 4 141,6 2 0,0 4 0,-4 12 0,1 4-114,-4 3 0,2 2 114,5 10 0,2 2 0,-1-1 0,0 1 0,20-21 0,-1 1 0,2 1 0,5-1 0,2 1 0,0 0 0,-3 2 0,0 0 0,3 1 0,-12 28 0,3 0 0,-2 1 0,3-1 0,5-3 0,2-1 0,0-1 0,0 1 0,3 3 0,2 1 0,3-3 0,0 0 0,1 7 0,0 1 0,-1-1 0,2 0 0,6-7 0,0 1 0,-8 9 0,3 0 0,12-9 0,3-1-376,-5 3 0,3 1 376,9-1 0,2-2 0,0-5 0,1 0 0,2 2 0,2 1 0,-1-5 0,0 1 0,0 0 0,0-1-340,0-3 1,0-1 339,0 0 0,0 0 0,-1 0 0,2-1 0,2-2 0,1 0 0,1 2 0,0 1 0,0 1 0,0-2 0,-1-6 0,0 0 0,-4 2 0,0-1 330,0-6 0,0-1-330,0-3 0,0-2 0,0-2 0,0-3 983,0 36 0,-8-17 0,-10-10-62,-9-15 62,0-10-546,-6-10 417,6-7-854,-8-1 0,0 1 0,-8 7 0,-1 2 0,-16 16 0,-10-7-432,-10 23 432,1-20 0,36-10 0,0 0 0,-29 8 0,10 5 0,4-22 0,-6-3 0,14-36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47.986"/>
    </inkml:context>
    <inkml:brush xml:id="br0">
      <inkml:brushProperty name="width" value="0.35" units="cm"/>
      <inkml:brushProperty name="height" value="0.35" units="cm"/>
      <inkml:brushProperty name="color" value="#F7C5CB"/>
    </inkml:brush>
  </inkml:definitions>
  <inkml:trace contextRef="#ctx0" brushRef="#br0">9052 0 24575,'1'79'0,"0"0"0,0 14 0,5 4 0,5-22 0,3 3 0,1 2-164,-1 10 0,1 3 0,3-1 0,5-2 0,2 0 0,0 0 0,-3-2 0,-1-1 0,-1-1 0,-4-8 0,-1-2 0,-1-2-82,5 19 0,-3-3 0,-6-8 0,-4-2 321,-1-9 1,-2-1 0,-2-4 0,0 0-76,-1 0 0,0 2 0,-2 2 0,-3 1 0,-4 2 0,-3 2 0,-4 1 0,-6 0-40,-11 9 0,-4-1 0,-3-1 0,-3-1 40,-1 6 0,-3 0 0,-3-3 0,-1-1 0,2-2 0,-1-2 0,-2-5 0,-2-4 0,-1-5 0,-3-5 0,0-6 0,-3-4 0,-5-7 0,-2-4 0,3-5 0,-2-4-61,-3-4 1,-1-5-1,1-3 1,-1-2 60,-2-2 0,-2-2 0,-3-1 0,-1-1 0,-2 0 0,0 0 0,1-2 0,0 0 0,-1-1 0,0-2 0,4 1 0,1-2 0,-2-1 0,1-1 0,1-1 0,1 1 0,1 4 0,0 0 0,3-3 0,-1-1 0,-2 4 0,0 0 0,8 0 0,1 0 0,-3 4 0,2-1 0,1-2 0,3-1 245,5-1 1,1 2 0,-2 2 0,1 3-35,-1 3 0,3 3 0,8 4 0,2 1-191,-1-1 0,1 4 0,5 9 1,2 3-21,2-1 0,2 1 0,1 6 0,5 2 215,5 2 1,3 1-1,-1 4 1,0 2-216,0 10 0,0 2 0,-1 1 0,-1 1 0,-2 3 0,1 2 0,4 3 0,0 1-79,-5 2 1,0 0 0,5-1 0,1 0 78,-5 1 0,-2 0 0,0-1 0,-2 0 0,0 1 0,0 0 0,-2 3 0,-1-1 0,-1-2 0,0 0 0,-2-2 0,0 0 0,3-2 0,-1 1 0,-4-3 0,1 0 0,4-1 0,-1 0 0,-3-1 0,-3 0 0,-3-2 0,-3-1 0,2-6 0,-3-1 0,1-6 0,-3-2 0,-5 0 0,-2-2 0,-5 1 0,-2-2 0,1-3 0,-2-2 0,-5 0 0,0-2 0,3-2 0,-1-1 0,-11-3 0,-3-1 0,-2 0 0,0-1 0,-6 0 0,-3-3 0,-3-4 0,-2-1-197,32-8 0,0 1 1,-1-2-1,-31 6 0,0-3 191,29-5 1,0-1 0,0-2 0,-29 3 0,0-3 5,3-3 0,1-3 0,0-2 0,1-2 0,2-4 0,0-2 0,-5-2 0,0-1 0,-2-5 0,0-4 0,-2-6 0,3-9 0,9-12 0,1-4 0,1 3 0,2 0 0,5-2 0,4 1 0,12 5 0,5 1 0,7 6 0,4 4 0,-15-7 0,29 5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49.535"/>
    </inkml:context>
    <inkml:brush xml:id="br0">
      <inkml:brushProperty name="width" value="0.35" units="cm"/>
      <inkml:brushProperty name="height" value="0.35" units="cm"/>
      <inkml:brushProperty name="color" value="#F7C5CB"/>
    </inkml:brush>
  </inkml:definitions>
  <inkml:trace contextRef="#ctx0" brushRef="#br0">7741 829 24575,'-74'-44'0,"0"1"0,0-1 0,0 1 0,0-1 0,-2 1 0,5-1 0,10 1 0,-2-18 0,6 2 0,-14-3 0,-6 4 0,0 11 0,-3 5-246,0 4 0,-2 6 0,-2 6 0,-1 7 146,-3 6 0,-1 5 0,1 1 0,0 2 100,0 2 0,0 6 0,0 13 0,2 8 0,7 4 0,3 7 0,-4 14 0,3 8 0,24-15 0,1 3 0,1 2 0,3 2 0,1 2 0,-1-1-164,-2 1 0,0 0 0,2 2 0,2 4 0,2 2 0,0-1 143,-1 1 1,-1-1 0,3 2-1,4-2 1,2 1 0,0 0 20,1-1 0,0 1 0,3 0 0,-10 28 0,3 0 0,1 1 0,1 0 0,1-2 0,1 0 0,4 2 0,1 0 0,0-2 0,3-1-26,6 0 1,2 0 0,-2 0-1,1 1 26,0 2 0,0 0 0,3-2 0,1 0 0,-1 2 0,1 0 0,-1 0 0,-2 0 0,-4 4 0,-1 0 0,2-6 0,-1-1 0,-4 3 0,-1 0 0,2-2 0,-2-2 0,-1-6 0,-4-1 0,-4 0 0,-4-2 0,2-3 0,-4-3 0,-3-7 0,-2-4-11,3-3 1,0-4-1,-4-6 1,-1-3 10,2-2 0,-1-3 0,-1-3 0,-1-4 159,0-7 0,-2-4 0,-3-5 0,-1-2-159,-1 0 0,-2-3 0,-4-4 0,-1-3 0,-1 1 0,0 1 0,-5 2 0,0 0 0,2 0 0,-1 2 0,-5 4 0,0 2 0,-2-1 0,0 2 0,-6 7 0,-1 3 149,4-1 0,0 1 1,-1 5-1,2 2-149,5 2 0,2 2 0,0 2 0,0 2 0,2 4 0,1 3 0,-2 0 0,1 3 0,3 1 0,2 3 0,4-1 0,2 2 0,5 0 0,4 3 0,6 3 0,3 3 0,5 1 0,4 4 0,6 8 0,4 3 0,1-3 0,2 1 0,6 8 0,2 2 0,1 0 0,1 0 0,3 2 0,2 1 0,5 7 0,0 1 0,0 1 0,0 0 0,0-1 0,0 0 0,5-5 0,2 0 0,2-5 0,3-2 0,6-7 0,4-3 0,4-4 0,5-5 0,2-8 0,4-5 246,0-9 1,4-7 0,43 8-247,8-26 0,0-12 0,-40-10 0,1-5 0,2-2 0,1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51.755"/>
    </inkml:context>
    <inkml:brush xml:id="br0">
      <inkml:brushProperty name="width" value="0.35" units="cm"/>
      <inkml:brushProperty name="height" value="0.35" units="cm"/>
      <inkml:brushProperty name="color" value="#B5C9DC"/>
    </inkml:brush>
  </inkml:definitions>
  <inkml:trace contextRef="#ctx0" brushRef="#br0">8288 1 24575,'11'80'0,"1"0"0,-2 3 0,-6 3 0,-7 6 0,-8 4-164,0-24 0,-3 2 0,-3 1 0,-3 2 0,-2 0 0,-2 1 0,-3 4 0,-1 1 0,-1-1 0,-1-2 0,-1-1 0,0-1 0,1-4 0,-1-1 0,0-1 0,1-6 0,-1 0 0,1-3 265,-12 20 0,-1-4 0,-2-8 0,-2-6-101,3-10 0,-3-4 0,-3-3 0,-1-2 0,2-6 0,-1-3 0,-2-3 0,-2-4 0,-1-4 0,-2-3 0,-6 0 0,-1-1 0,-6-1 0,-1 0 0,-6 1 0,-1-2 0,-3 1 0,-1 1 0,-6 2 0,-2 1-69,-5-1 0,0 1 0,1 4 0,0 1 69,-1-2 0,-1 1 0,30-7 0,0 2 0,1 0 0,1 0 0,0 2 0,2 2 0,-2 4 0,2 3 0,0 1 0,-1 2 0,2 2 0,1 2 0,5 0 0,1 2 0,1 1 0,0 6 0,2 1 0,0 0 0,3-3 0,2 0 0,1 2 0,4 3 0,1 3 0,2 1 0,0-2 0,0 1 0,3 1 0,-12 30 0,3 0 0,-2-2 0,2 0 0,7-1 0,4-1 0,3-5 0,3 0 0,8 5 0,3 1 0,0-1 0,4 1 0,7-1 0,3 1 0,-2 3 0,1 0 0,2-3 0,2 0 0,-1 4 0,0 2 0,-1 8 0,2 0 0,3-4 0,1 0 0,1 0 0,2 0 0,5 2 0,3-1 0,2 0 0,-1-2 0,-5-2 0,-3 0 0,-1 3 0,-2 0 0,-3-8 0,-1-2 0,-2-4 0,0 0 0,0-6 0,0-2 0,2-9 0,-4-1 0,-10-5 0,-7-1 0,-3-3 0,-5-3 0,-9-1 0,-6-3 0,-5-4 0,-4-2 0,-10 6 0,-3 0 0,-5 3 0,-3-1 0,-5 0 0,-3-2 66,22-13 0,-1-1 0,-1-1 0,-2-2 0,-1-1 0,-2-1-66,-2 1 0,-1-1 0,-1 0 0,-2 0 0,0 0 0,-1-2 0,-3-1 0,0-2 0,-1-1 0,3 0 0,0-2 0,-2-1 0,-4-1 0,-1-1 0,0-2 0,1-1 0,0 0 0,0-2 0,-3-2 0,-1 0 0,1-2 0,-1 0 0,1-2 0,0-1 0,4-4 0,0-2 0,1 1 0,2 0 0,-1 0 0,2 0 0,5 0 0,1 0 0,0 0 0,-26 0 0,3 0 73,7-1 1,6 2 0,17 3 0,7 3-74,-17 15 0,33 22 0,31 41 0,17 9 0,-1-25 0,3 3 0,3-6 0,1-1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5:53.172"/>
    </inkml:context>
    <inkml:brush xml:id="br0">
      <inkml:brushProperty name="width" value="0.35" units="cm"/>
      <inkml:brushProperty name="height" value="0.35" units="cm"/>
      <inkml:brushProperty name="color" value="#B5C9DC"/>
    </inkml:brush>
  </inkml:definitions>
  <inkml:trace contextRef="#ctx0" brushRef="#br0">9984 565 24575,'-72'-46'0,"0"1"0,0-1 0,6 7 0,1 1 0,-2 3 0,-3 2 0,-1 4 0,-4 1-141,-10-2 1,-3 2-1,-4 2 1,14 6-1,-3 3 1,-1 0-1,-2 3 18,-5-1 0,-3 2 0,0 1 0,-1 2 0,-4 1 0,-1 2 0,-1 2 0,0 3 24,18 2 1,-1 2 0,0 3-1,0 1 1,1 2 0,-1 2-1,1 2 1,1 1 0,0 4-1,1 1-24,-17 9 0,2 4 0,1 3 0,2 1 0,4 0 0,0 1 0,3 2 0,1 4 0,5 2 0,1 3 0,2 2 0,2 1 0,4-2 0,1 1 0,2 1 0,4 3-41,-10 15 0,4 3 0,3 1 0,3 0 0,1 1 0,6 1 0,9-5 0,4 1 0,3 2 0,2 3 0,4 2 0,4 1 101,6 3 1,5 2-1,3 0 1,1 3-1,3 1 1,3 1 62,3 1 0,4 0 0,0 1 0,0-2 0,1 1 0,1-1 0,0 1 0,1 1 0,2-1 0,4 2 0,3 0 0,3 0 0,2 0 0,4 1 0,0 0 0,2 0 0,2 1 0,1-1 0,2-4 0,2-2 0,-1 1 0,0-3 0,-1 0 0,1-1 0,-2-2 0,1-2 0,-3 1 0,-2-4 0,-2 0 0,-3 0-143,-3-1 1,-3 0-1,-1 0 1,1 0-1,-1-1 1,-3 0 142,-3 2 0,-2-1 0,-1 0 0,2-2 0,-1 0 0,-2 0 0,0-5 0,-1 0 0,-5 0 0,-6 0 0,-4 0 0,-3-2 0,-13 27 0,-6-3 0,8-28 0,-3 0 0,-1-2 0,-17 22 0,-4-2 0,-2-5 0,-3-2 245,-5-1 1,-4-3 0,-2-4 0,-4-3-166,-1-4 0,-3-4 0,0-1 0,-1-5-80,6-7 0,0-4 0,-7-4 0,-1-3 0,5-3 0,-1-4 0,-4-8 0,-3-4 0,-2-3 0,-2-2 0,-4-3 0,-2-2 0,-3 0 0,-1-2 0,28 1 0,-2 0 0,1 0 0,-1 0 0,0 0 0,0 0 0,-2 0 0,-1 0 0,-1 0 163,0 0 1,0 0 0,-1 0 0,-6 1 0,0 1 0,0 0-52,2 1 0,0 1 0,0 3 0,-4 4 0,-1 4 0,3 4-112,8 3 0,1 4 0,1 3 0,-3 4 0,1 2 0,1 3 0,0 4 0,2 3 0,2 2 0,7-1 0,2 1 0,0 3 0,0 4 0,0 3 0,3 2 0,4 0 0,2 2 0,1 2 0,-1 3 0,1 2 0,2 2 0,4 2 0,3 2 0,1 1 0,0 1 0,1 1 0,4 3 0,2 5 0,3 2 0,3 1-74,0 5 0,3 1 0,3 1 0,7-18 0,2 0 0,2 1 0,2 1 74,3 1 0,1 1 0,2 0 0,0 1 0,0 1 0,1 0 0,0 1 0,1 0 0,1 0 0,0 1 0,1 0 0,2-1 0,3-4 0,0 0 0,3-1 0,0-1 0,2-1 0,1-1 0,2 0 0,3-2 0,8 23 0,4-1 0,7-5 0,5-5 0,5-4 0,4-3 0,0-5 0,3-3 0,4-7 0,2-12 0,4-7 0,1-1 0,2 0 0,1-1 0,1-3 0,0-5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16.622"/>
    </inkml:context>
    <inkml:brush xml:id="br0">
      <inkml:brushProperty name="width" value="0.35" units="cm"/>
      <inkml:brushProperty name="height" value="0.35" units="cm"/>
      <inkml:brushProperty name="color" value="#B5C9DC"/>
    </inkml:brush>
  </inkml:definitions>
  <inkml:trace contextRef="#ctx0" brushRef="#br0">8412 0 24575,'-4'58'0,"-1"0"0,1-1 0,2 1 0,1 3 0,0 1 0,1 3 0,0 1 0,0-1 0,0 0 0,0-1 0,0-1 0,0-6 0,0-1 0,0-3 0,0-2 0,0 45 0,0-9 0,0-7 0,0 1 0,-11 0 0,-13 5 0,-4 6 0,5-46 0,0 1 0,2 3 0,-1 2 0,-3 0 0,-2-1 0,0 1 0,-1 0 0,-6 3 0,-1 0 0,-3 0 0,1-1 0,0-1 0,-1-2 0,-3 0 0,-1-2 0,2-5 0,-1-2 0,-3-2 0,-2-3 0,0-2 0,0-1 0,0-1 0,0-2 0,3-1 0,-1-3 0,-2-5 0,-2-1 0,-1 2 0,0 0 0,1-7 0,0-2 0,-1 1 0,0-1 0,0 2 0,0-1 0,-3-6 0,0-1 0,-2 3 0,-1-1 0,0-1 0,0 0 0,-1-1 0,1 1 0,0-1 0,0 1 0,1 2 0,1-1 0,-5-1 0,0 0 0,1 5 0,1 3 0,-2-3 0,1 0 0,-2 3 0,0 1 0,5 4 0,-1 2 0,-6 0 0,-1 0 0,1 4 0,1 2 0,-6 1 0,1 1 0,2 5 0,-1 1 0,-2 1 0,0 3 0,2 3 0,1 2 0,-4 1 0,-1 0-137,2 3 1,0 2-1,2 2 1,1 1 136,2 2 0,1 0 0,3-2 0,3 1 0,4 0 0,2 1 0,1-3 0,1 0 0,5 2 0,2 1 0,0-1 0,1 1 0,3 3 0,1-1 0,0-1 0,0 0 0,3-5 0,-1 1 0,-1 6 0,1-1 0,3-5 0,0 0 0,-3 3 0,-1 1 0,1-1 0,0-1 0,-1-2 0,-1 0 0,0 5 0,-1 1 0,-2-4 0,-1-1 0,1-1 0,-1 0 0,-4 3 0,-1-1 0,0-5 0,0 0 0,-1 1 0,0-1 0,-5-2 0,0-2 0,2 3 0,-1-2 0,-3-2 0,-1-2 0,-2 2 0,-2-1 0,-6-2 0,-3-2 0,2-2 0,-1-1 0,-4 0 0,-2-3 0,1-4 0,-2-3 0,-3-2 0,-2-2 0,-1-2 0,-2-2-105,2-2 0,-1-3 0,2-5 0,0-3 105,-5-1 0,1-2 0,2-3 0,0 0 0,-6-2 0,1 0 0,3-1 0,0 0 0,-1-1 0,1-2 0,8-6 0,2-3 0,2-3 0,3-3 0,7 1 0,3 0 0,4 3 0,4 1 0,-17-3 0,32 32 0,16 47 0,24-26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23.925"/>
    </inkml:context>
    <inkml:brush xml:id="br0">
      <inkml:brushProperty name="width" value="0.35" units="cm"/>
      <inkml:brushProperty name="height" value="0.35" units="cm"/>
      <inkml:brushProperty name="color" value="#B5C9DC"/>
    </inkml:brush>
  </inkml:definitions>
  <inkml:trace contextRef="#ctx0" brushRef="#br0">9954 637 24575,'-26'-69'0,"0"-1"0,-1 0 0,-8 5 0,-4 2 0,-3 12 0,-8 14 0,-6 9-492,-25-3 0,-9 3 328,20 6 0,-5 1 0,-2 4 0,-9 4 0,-3 5 0,-1-1 0,-2 0 0,0 1 0,-1 1 0,0 3 0,-1 1 0,2 2 0,4 0 0,1 2 0,2-1 0,4 0 0,1 0 0,2 0-33,9-2 0,1 1 1,2 4-1,-23 10 0,4 6 414,6 4 1,4 3 0,9 4 0,5 2-218,6 0 0,4 2 0,5 3 0,2 1 0,3-5 0,1-1 0,-2 7 0,0 1 0,1-3 0,1-1 0,-2 1 0,2 2 245,3 5 1,1 2 0,-2-1 0,0 2-1,-2 5 1,-1 1 0,-3 4 0,-1 0-99,-8 7 0,0 2 1,3 4-1,2 1-12,-1 2 1,1 1 0,-4 7 0,1 0-136,6-3 0,0-1 0,-6 1 0,-1 1 0,4 3 0,-1-1 0,-3-4 0,-2 0 0,-2 4 0,-2 1 0,19-27 0,-2 0 0,2 0 0,-19 26 0,2 1 0,19-25 0,0 1 0,0-2 0,-20 18 0,0-2 0,5-1 0,1-1 0,-2-4 0,0-2 0,3-2 0,0-2-6,2-2 1,-1-2-1,-1-6 1,-1-3 5,-1-5 0,-1-2 0,0-3 0,0-1 0,1-2 0,-2-3 0,-3-5 0,0-3 0,8-6 0,1-2 0,-5-1 0,0-1 0,1 0 0,-2-1 0,-6-4 0,-2 0 0,-6 1 0,-2-2 0,-6-3 0,-2-2 0,-3 2 0,-1 0 0,-3-2 0,-1-2 23,-3-1 0,-1 2 0,3 8 0,1 4-23,-3 2 0,-1 3 0,-5 0 0,0 2 0,1 3 0,1 2 0,0 2 0,2 3 0,9 9 0,1 4 0,-2 0 0,1 3 0,4 6 0,1 2 0,-3 1 0,0 4 0,6 4 0,2 4 0,-1-1 0,2 3 0,5 3 0,2 3 0,5 2 0,2 3 0,16-26 0,0 0 0,1 0 0,-17 26 0,0 0 0,0 1 0,0 1 0,2 0 0,2 1 0,19-24 0,1 1 0,2 0 0,-9 24 0,4 0 0,2 6 0,3-1 0,8-6 0,3 0 0,2 2 0,3 0 0,6-3 0,2-1 0,2-3 0,2-2 0,1-5 0,1-1 40,0 4 1,2-1-1,4-10 1,1-2-41,0-2 0,4-4 0,9-5 0,6-5 0,32 20 0,0-27 0,10-16 0,-4-28 0,7-10 0,9-11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26.309"/>
    </inkml:context>
    <inkml:brush xml:id="br0">
      <inkml:brushProperty name="width" value="0.35" units="cm"/>
      <inkml:brushProperty name="height" value="0.35" units="cm"/>
      <inkml:brushProperty name="color" value="#F7C5CB"/>
    </inkml:brush>
  </inkml:definitions>
  <inkml:trace contextRef="#ctx0" brushRef="#br0">12126 0 24575,'11'57'0,"-8"-8"0,-6 8 0,-17 29 0,-12 7 0,4-23 0,-5 1 0,-3-1-328,-4 3 0,-3-1 0,-4 0 205,3-11 0,-4 0 0,-2-1 0,-1-1 0,1-2 0,-1-2 0,-1-1 0,-1 0 0,-2 2 0,-2-1 0,0 0 0,-1-2 0,0-2 0,-1-1 0,1-1 0,0-1-41,-16 14 0,1-2 0,0-3 0,1-4 0,1-3 0,0-1 0,5-2 0,2 0 0,-1-3 0,1-4 0,0-4 0,-1-1 0,3-3 0,0-2 0,-1-2 0,-1-2 0,-1-1 0,-1-3 107,2-4 1,-1-2 0,-1-1 0,-2-2 0,-1 0 0,0-1 56,-3-1 0,-1 0 0,-2-1 0,-3 0 0,-2-1 0,0-1-164,-1 1 0,0-1 0,-1 0 0,-1-3 0,0 0 0,0-2 138,1 0 1,0 0 0,2-1 0,1 2-1,2 0 1,0-1 25,0 0 0,1-1 0,1 1 0,4 1 0,2 0 0,0-1 245,-30 2 1,3-2 0,12-1 0,3-1-1,6 2 1,3 2 0,11 2 0,0 2-1,0 3 1,0 1 0,4-3 0,1 2-1,-1 7 1,0 2 0,-3-2 0,0 3-140,3 13 1,1 3 0,-4-3 0,0 0-107,-1 9 0,0 2 0,1-1 0,1 2 0,2 5 0,0 2 0,-2 4 0,2 3 117,3 3 0,2 2 0,0 0 0,1 1-117,5-2 0,3 0 0,-1 1 0,1 1 0,1 1 0,3 2 0,4 5 0,2-1 0,-4-5 0,1 0 0,6 2 0,3-1 0,-2-4 0,1-2 0,3-6 0,4-2 245,4 1 1,1 0 0,-4-1 0,2-1-103,10-2 0,0 0 0,-9 1 0,-1 0-30,5-1 1,1 0-1,-4 2 1,-3 1-114,-1 4 0,-1 2 0,0 8 0,-4 1 0,-9 2 0,-5 1 0,-1 10 0,-4 2-164,9-28 0,-4-2 0,-1 1 0,0 1 0,-1 1 0,-2-2 134,-5-2 0,-1-1 0,-1-1 0,2-1 0,1-1 0,-1-2 30,-21 17 0,-1-2 0,4-4 0,0-3 48,5-11 0,0-3 0,-1-1 0,-1-3-48,-1-5 0,-2-3 0,-5 0 0,-2-2 0,-3-4 0,-2-1 0,-6 3 0,0 0 0,-1-3 0,-1 1 0,-4 6 0,-2 0-164,28-14 0,-2-2 0,1 2 0,-2 6 0,0 2 0,1 0 151,0-1 1,2 0 0,-2 1 0,-2 2 0,-2 1 0,2 1 12,5 0 0,1 1 0,0 1 0,0-1 0,0 1 0,2 3 0,4 4 0,3 3 0,-1 2 0,-1 0 0,1 2 0,1 2 0,2 3 0,3 2 0,0 1 0,0 1 0,1 1 0,1 1 0,4-3 0,1 1 0,2 2 0,4 1 0,1 2 0,0 1 0,1-1 0,0 0 0,2 2 0,0 4 0,2 3 0,-1-1 0,0 0 0,0 0 0,1 3 0,0 5 0,2 3 0,2 2-164,1 5 0,3 2 0,1 1 0,0-1 0,1 1 0,3 2 42,6-16 1,2 2-1,1 0 1,0-1 0,-2 24-1,1-1 1,3 1 121,4-24 0,1 0 0,1 0 0,-1 1 0,0 1 0,0 0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406"/>
    </inkml:context>
    <inkml:brush xml:id="br0">
      <inkml:brushProperty name="width" value="0.35" units="cm"/>
      <inkml:brushProperty name="height" value="0.35" units="cm"/>
      <inkml:brushProperty name="color" value="#F7C5CB"/>
    </inkml:brush>
  </inkml:definitions>
  <inkml:trace contextRef="#ctx0" brushRef="#br0">994 1 19328,'-66'72'0,"1"-1"0,-1 1 0,1 0 0,-1-1 0,6-4 0,1-1 0,0-1 0,3 0 0,4 0-246,-3 9 0,3-1 0,4-1 0,3-5-82,-1 3 0,3-4 0,8-6-162,4 2 1,10-10 1472,17-7-492,47-64 1,21-30-492,-7-8 0,5-11 0,4-3 0,-6 12 0,4-1 0,2-2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7:30.027"/>
    </inkml:context>
    <inkml:brush xml:id="br0">
      <inkml:brushProperty name="width" value="0.35" units="cm"/>
      <inkml:brushProperty name="height" value="0.35" units="cm"/>
      <inkml:brushProperty name="color" value="#F7C5CB"/>
    </inkml:brush>
  </inkml:definitions>
  <inkml:trace contextRef="#ctx0" brushRef="#br0">11075 1 24575,'0'92'0,"0"0"0,0 5 0,0 1 0,0 0 0,0-1-492,1 1 0,-2-1 246,-2-4 0,-5-1 0,-7-3 0,-8-2 0,-6-8 0,-7-4 0,-7-2 0,-6-5 0,-5-6 0,-6-2 0,-8 6 0,-5-2 245,-2-2 1,-4-2 0,21-15 0,0 1 0,-2-1 0,-2-2 0,-1 0 0,1 1 0,-3 5 0,0 3 0,0-1-117,-3 0 1,0 1 0,0-1 0,-1 2-1,0-1 1,-1 0 116,-3 3 0,0 0 0,-1-2 0,-2-2 0,-1 0 0,0-1 0,-2 2 0,0 0 0,1-2 0,3-3 0,2-2 0,-1-1 0,1-2 0,-1-2 0,1 0 0,-1-2 0,0-1 0,0-1 0,-2-2 0,0-2 0,0 0 0,1-3 0,0 0 0,0-1-126,4 0 0,1 0 0,0-2 1,2-6-1,1-1 0,1-1 126,-24 7 0,1-2 0,-4-5 0,-1-3 0,8 2 0,1-2 0,6-4 0,1-3 245,4 1 1,2-1 0,2-1 0,2 2-62,-1 3 0,-1 0 0,-3 0 0,0 1-184,8-2 0,0 2 0,-8 4 0,0 1 0,7 1 0,1 3 0,-4 5 0,0 3 0,-1 1 0,2 3 0,1 6 0,4 4 0,5 3 0,2 4 0,-1 6 0,3 5 0,0 5 0,2 4 0,2 3 0,0 1 29,-3-2 0,0 0 0,4 7 0,1 0-29,2-6 0,2-1 0,1 1 0,2 1 0,3-6 0,3 0 0,3 3 0,2 0 0,1-3 0,1 0 0,1 1 0,2 1 245,0-2 1,1 0 0,1 3 0,0 0-123,3-3 0,0 0 0,0 2 0,2 2-123,1 0 0,1 0 0,-2 0 0,-2 0 0,-3 1 0,-3-1 0,2 0 0,0 0 0,0 1 0,-1-2 0,-3-4 0,-1-3 0,1-3 0,-1-2 0,-4 0 0,-2-3 230,3-8 0,-1-1 0,-1 1 0,-2-3-230,0-4 0,-1-2 0,-8-2 0,-3-1 42,0 4 0,-1 0 0,-3 1 0,1 0-42,2-1 0,0-1 0,-4-1 0,-2-2 0,-1 0 0,-2-1 0,-2-2 0,-2 0 0,-3 7 0,0-1 0,0-6 0,0-3 0,0-2 0,0-1 0,-6 2 0,1 0 0,5-1 0,0-1 0,-5-3 0,-1-1 0,-2-3 0,-1-2 0,2-3 0,1-2 0,2 3 0,0-1 0,-5-3 0,1-2 0,8-3 0,0 0 0,-3 3 0,1 0 182,9-3 0,2 0 1,1 2-1,1 2-182,1 0 0,1 0 0,1-2 0,1-1 87,1 2 1,1 3 0,-36 18-88,10 25 0,40-7 0,3 8 0,1 19 0,4 9-99,8-2 1,3 6 0,-4-4-1,-3-19 1,-3-3 0,2 0-1,2 8 1,0-1 0,0 1-1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05.031"/>
    </inkml:context>
    <inkml:brush xml:id="br0">
      <inkml:brushProperty name="width" value="0.35" units="cm"/>
      <inkml:brushProperty name="height" value="0.35" units="cm"/>
      <inkml:brushProperty name="color" value="#F7C5CB"/>
    </inkml:brush>
  </inkml:definitions>
  <inkml:trace contextRef="#ctx0" brushRef="#br0">22 5803 24575,'-21'71'0,"30"1"0,44-38 0,15-5 0,-5 0 0,1 2 0,10 6 0,2 0-492,2-6 0,2-2 246,-2 6 0,1-3 0,5-9 0,1-3 0,-4-2 0,0-2 0,-3-5 0,-1-3 241,-1-4 0,-2-2 0,-3-1 0,-2 0 5,1 1 0,-1-4 0,-3-11 0,-2-7 0,-2-3 0,-3-6 0,-5-8 0,-4-6 0,-2-7 0,-4-4 0,-2-4 0,-5-3 0,-4-4 0,-2-3 0,-1-3 0,-3-2 0,-3-1 0,-2-2 0,0-1 0,-3-1 0,-4-3 0,-1 0 0,-1 0 0,-2-1 0,-1-1 0,-2-1 0,0-2 0,1 1 0,-1 0 0,1 3 0,2 7 0,1 2 0,-1 2 0,1 3 0,6 12 0,1 3 350,16-39 0,15 13-350,7 15 0,7 11 0,16 6 0,3 1 0,-38 21 0,2-2 0,4 1 0,2-1 245,4-2 1,1 0 0,-1 2 0,0 0-1,0-2 1,1 1 0,-5 2 0,0 2-170,-2 3 1,1 1-1,1-3 1,0 0-77,-1 5 0,0 2 0,-1 2 0,0 3 0,0 1 0,1 2 0,46-5 0,-5-4 0,1 7 0,4 4 0,-4 4 0,-8 2 0,-1 0 0,-4 0 0,1 0 0,-7 0 0,2 8 0,-2 3 0,-4 3 0,4-3 0,4-3 0,1-8 0,1 0 0,6 0 0,-3 0 0,14 0 0,0 0 0,-46 0 0,0 0 0,-1 0 0,0 0 0,3 1 0,1-2 0,-4-4 0,0-3 0,7-5 0,-1-3 0,-2-4 0,-2-4 0,-1-9 0,0-3 0,0-3 0,-1-1 0,2-3 0,-2-1 0,-1-3 0,-2-2 0,2-4 0,-2-3 0,-3-2 0,-1-2 0,0-5 0,-2-2 0,-1-3 0,-3-2-205,-3-8 0,-1-2 0,3-1 0,-1-1 205,-1-4 0,-1-3 0,-10 28 0,0-1 0,-3-1 0,-2 1 0,-2-2 0,-1 0 0,1-2 0,-1-1 0,-1 1 0,4-28 0,-3 1 0,-3-1 0,-1-2 0,-3 3 0,-1 0 0,0 9 0,0 1 0,-5 6 0,-1 3 0,2 12 0,-2 5 0,-2-34 0,0 28 0,0 7 0,-25 5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09.384"/>
    </inkml:context>
    <inkml:brush xml:id="br0">
      <inkml:brushProperty name="width" value="0.35" units="cm"/>
      <inkml:brushProperty name="height" value="0.35" units="cm"/>
      <inkml:brushProperty name="color" value="#F7C5CB"/>
    </inkml:brush>
  </inkml:definitions>
  <inkml:trace contextRef="#ctx0" brushRef="#br0">8169 759 24575,'-65'-40'0,"1"0"0,-1-1 0,4 1 0,0-1 0,1 1 0,0-1 0,0 0 0,-2 1-164,-8-1 0,-4 1 0,-2 3 0,-8 0 0,-2 2 0,-4 3 41,18 8 0,-1 1 0,-2 1 0,0 4 0,0 3 0,-1 3 0,0 2 0,0 1-18,0 1 1,0 1-1,0 1 1,1 1-1,-21 0 1,1 3-1,2 0-23,5-1 0,1 1 0,2 7 0,3 9 0,2 6 0,2 4 151,7 2 0,2 3 0,1 3 0,3 1 0,1 3 0,2 2 13,-18 20 0,4 5 0,4 1 0,3 2 0,3 2 0,2 3 0,21-20 0,0 2 0,2-1 0,-17 21 0,3 1 0,6 4 0,3 0 164,0-8 1,5-1 0,12 0-1,3 1-164,-6-5 0,3 0 0,10 4 0,4 1 0,1-2 0,2 2 0,-1 5 0,2 1 0,6-2 0,2-1 0,-2-6 0,1-1 0,4-1 0,0 0 0,-1-3 0,-1 0 0,-2 3 0,0 0 0,1 0 0,0 0 0,-5 0 0,-2 0 0,-2 1 0,-5-2 0,-3 2 0,-3-2 0,2 0 0,-1 0 0,-3-4 0,-2 1 0,-1 3 0,-2-1 0,-7-1 0,-4-2 0,-4-7 0,-3-2 0,-2-2 0,-4-3 0,-2-5 0,-3-4 0,-5-5 0,-2-3 0,0-3 0,-1-3 0,-2-8 0,-1-4 0,-2-3 0,0-2 0,-6-1 0,0-1 0,-5-2 0,1-1 0,0-1 0,-1 0 0,-4 1 0,1 1 0,3 1 0,1 2 0,-1 2 0,1 4 0,4 4 0,0 4 0,1 5 0,1 4 0,2 5 0,1 4 0,-4 6 0,0 3-160,3 5 0,1 2 1,2 0-1,0 1 160,1 6 0,2 2 0,6 2 0,2 2 0,3 2 0,2 2 0,5 1 0,1 0 0,1-1 0,1-1 0,6-3 0,1 1 0,0 2 0,2 0 0,4-2 0,4-1 245,7-1 1,3 0 0,1 1 0,3 1-59,6 2 1,3 1 0,0 2 0,2 1-188,5 4 0,0 2 0,0-1 0,0 0 0,0 0 0,0 0 0,6-4 0,3-1 0,1 2 0,6-2 0,10-10 0,6-2 0,5 1 0,4-3 0,5-3 0,3-2 0,-2-1 0,2-2 0,5-4 0,4-4 0,2-3 0,2-2 0,1 2 0,1-2 0,2-6 0,1-1 0,-1 4 0,1 0 0,-2-4 0,0-2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12.851"/>
    </inkml:context>
    <inkml:brush xml:id="br0">
      <inkml:brushProperty name="width" value="0.35" units="cm"/>
      <inkml:brushProperty name="height" value="0.35" units="cm"/>
      <inkml:brushProperty name="color" value="#B5C9DC"/>
    </inkml:brush>
  </inkml:definitions>
  <inkml:trace contextRef="#ctx0" brushRef="#br0">6452 341 24575,'-81'-43'0,"1"-1"0,-1 1 0,10 12 0,2 5 0,1 5 0,-20 4 0,2 8-246,-3 2 0,-1 2 0,4-1 0,-1-2 100,-8-5 1,-1 0 0,-2 1 0,-1 1 145,33 4 0,-1 1 0,1 1 0,-32-1 0,-1 1 0,-1 2 0,1 6 0,5 7 0,0 6 0,-2 2 0,1 7 0,8 8 0,4 6 0,3 7 0,4 4 0,7 0 0,5 4 0,6 1 0,3 3 0,2-4 0,2 1 4,3 5 1,1 2 0,-3-2 0,1 1-5,5 3 0,2 2 0,-1 3 0,2 1 0,5-1 0,3 1 0,-4 4 0,1 2 0,5-3 0,2 1 0,2 5 0,4 1 0,5-2 0,2 0 0,1 9 0,1 0 0,1-5 0,0 0 0,1 6 0,1 1 0,2 1 0,0 2 0,2 0 0,0 1 0,2 3 0,1-1 0,2-11 0,-1-1 0,-5 5 0,-2-2 0,-2-15 0,-2-1 0,-2 0 0,-3-1 0,2-7 0,0-3 93,4-6 1,0-2 0,-4 0 0,-1-1-94,2-1 0,-3-2 0,-3-1 0,-2 0 0,-19 41 0,-1-9 0,-8 0 0,3 9 195,16-48 1,-3 0 0,1 2-1,-2-1-195,-5-4 0,-3-3 0,0 0 0,-2-2 97,-4-4 0,-2-2 0,-5 0 1,0-1-98,-3-2 0,1-1 0,2 3 0,0-2 0,2-4 0,-1-1 0,-1 5 0,1-1 0,0-4 0,1 1 0,3 5 0,2 0 0,2-1 0,2 0 0,-33 27 0,2 3 0,39-18 0,2 4 0,-23 40 0,28-30 0,3 2 0,3 2 0,0 0 0,-1 1 0,-1 1 0,-3 6 0,1 2 0,6-1 0,-1 2 0,-5 6 0,0 1 0,5-3 0,0 2 0,-5 4 0,0 1 0,3 0 0,2 2-242,2 5 0,2 3 0,2 7 1,4 3 241,7-26 0,3 2 0,0 0 0,1 3 0,0 0 0,1 1 0,2 3 0,1 2 0,1-1 0,-1-3 0,1 0 0,1 0 0,-1 1 0,1-1 0,3 0 0,3-5 0,3-1 0,2 0 0,4-2 0,4 0 0,2-2 0,13 27 0,6-5 0,8-11 0,4-4 0,0-2 0,2-2 0,3-6 0,3-2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19:14.436"/>
    </inkml:context>
    <inkml:brush xml:id="br0">
      <inkml:brushProperty name="width" value="0.35" units="cm"/>
      <inkml:brushProperty name="height" value="0.35" units="cm"/>
      <inkml:brushProperty name="color" value="#B5C9DC"/>
    </inkml:brush>
  </inkml:definitions>
  <inkml:trace contextRef="#ctx0" brushRef="#br0">0 6321 24575,'74'21'0,"0"-1"0,1 0 0,5-2 0,3 0 0,-1 1 0,2 6 0,-1 2 0,2-1-328,3-2 0,2-1 0,0-3 164,5-4 0,1-3 0,0-2 0,-2-1 0,1-1 0,-1-2 0,-1-2 0,0-2 0,-2-2 0,-7-4 0,-2-1 0,-2-4 0,-6 0 0,-2-3 0,-1-4 0,-4-7 0,-1-5 0,-3-5 0,-2-7 0,-4-6 0,-1-1 0,-4-1 0,-1-2 0,-4-3 0,-4-6 0,-3-4 0,-2 0 0,-2 3 0,-1-2 0,-5-1 76,-4-6 1,-4-2 0,0 0 0,-1 2 0,0 0 0,-3-1 87,-1-5 0,-3-2 0,-1 0 0,-2 0 0,-2 0 0,0 0 0,-2 1 0,-2 0 0,0 0 0,-2 0 0,-2 2 0,1 1 0,1-20 0,2 2 0,2 3 0,1 3 245,0 14 1,1 2 0,2 1 0,1 4-44,14-33 1,15 12-203,11 32 0,26 3 0,-27 27 0,2 1 0,3-5 0,1 0 0,2-1 0,3 2 0,7 7 0,1 1 0,-1-4 0,0-1 0,6 4 0,1 1 0,1-5 0,2 1 0,3 5 0,1 3 245,-1 3 1,0 3 0,5 3 0,0 2-1,-4-3 1,-2 1 0,-2 2 0,-2 1-1,-3 1 1,0 0 0,-2 0 0,0 0-164,2 0 0,0 0 0,-3 0 0,-1 0 163,-4 0 1,-2 0 0,1 4 0,0 1-194,1-1 0,-2 1 1,-3-1-1,0 0-52,0-4 0,-1 0 0,0 4 0,-1 1 0,1-1 0,1 1 0,-1 0 0,-1-2 0,-3-2 0,0-2 0,3 1 0,1 0 0,4 0 0,2 0 0,0 0 0,1 0 0,2 0 0,1 0 0,-4-1 0,0-1 0,4-1 0,-1-2 0,2-4 0,0-5 0,-1-10 0,-1-4 0,1-4 0,-2-6 0,-1-11 0,-4-6 0,-6-2 0,-4-4-44,1-2 1,-4-4-1,-6-8 1,-4-4 43,1-5 0,-4-5 0,-16 20 0,-3-3 0,-2-1-164,-2-3 0,-3-2 0,-1-2 0,-1-6 0,0-2 0,-1-1 34,-2-3 1,0 0 0,-1-1 0,0-1 0,-1 1 0,-1-1 129,-3 1 0,0 0 0,0 2 0,0 8 0,0 2 0,0 2 0,0 8 0,0 1 0,0 3 0,-5-22 0,-2 5 0,-1 11 0,-1 7 0,-3-21 0,24 15 0,43 20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0:47.739"/>
    </inkml:context>
    <inkml:brush xml:id="br0">
      <inkml:brushProperty name="width" value="0.35" units="cm"/>
      <inkml:brushProperty name="height" value="0.35" units="cm"/>
      <inkml:brushProperty name="color" value="#F7C5CB"/>
    </inkml:brush>
  </inkml:definitions>
  <inkml:trace contextRef="#ctx0" brushRef="#br0">10211 0 24575,'11'85'0,"-5"-33"0,0 4 0,2 14 0,2 5 0,4 11 0,1 3-492,-3 9 0,0 2 328,-3-30 0,0 1 0,-2 1 0,-3 2 0,-1 0 0,-1 0 0,1 2 0,-1-1 0,-1 0 0,-3-1 0,-1-1 0,-2-1-33,0-1 0,-2-1 1,-3-2-1,-9 28 0,-6-3-9,-6-7 0,-5-3 0,0-10 0,-2-3 206,-1 0 0,-1-4 0,0-7 0,-1-3 245,4-4 1,0-2 0,-2-2 0,-1-2-223,4-3 0,-1-1 0,-1-3 0,0-1-23,2 0 0,-1-2 0,-4-2 0,-1-2 0,-2-3 0,-2-2 0,-3 2 0,0-1 245,1-5 1,-1-1 0,0 0 0,-1-1-1,-1 2 1,0-1 0,-4-2 0,-1-2-1,-3 2 1,-1 0 0,0 0 0,-1-1-62,-3-2 0,-2 0 0,1 2 0,-2 0-184,-3-4 0,-1-2 0,1 0 0,1 1 0,-4 0 0,-1 0 0,-2-3 0,-1-1 0,-2 1 0,0 0 0,-1-4 0,1-1 0,3 0 0,0 0 0,-1-2 0,-1 1 0,-1 0 0,0 1 0,-1 2 0,0-1-123,-2-1 1,0 0 0,0 2-1,2 1 123,0 1 0,1 2 0,5 1 0,1 3 0,0 2 0,-1 3 0,2 3 0,1 3 0,3 2 0,0 4 0,0 6 0,1 3 0,6 2 0,3 3 0,0 2 0,1 2 0,5 1 0,2 3 0,1 1 0,0 1 0,4 5 0,0 0 0,-1 0 0,1 1 0,5 4 0,1 2 0,1-3 0,1 1 0,0 6 0,0 1 0,2-1 0,1-1 0,0 2 0,0-1 0,1 0 0,0 0 0,2-2 0,0-1 0,-2-4 0,2 0 0,3 2 0,-1-1 0,-3-4 0,-2-1 0,1 1 0,-2-2 0,-1-3 0,-3-1 0,-3 0 0,-1-1 0,1-3 0,1 0-3,2 1 0,-1-1 1,-4-4-1,-2-2 3,1-1 0,-1-1 0,-8-1 0,-3-2 0,-1 2 0,-3-3 0,-4-2 0,-2-2 0,0-2 0,-1-3 0,-5 0 0,-1-3-194,-7-2 0,-2-3 0,-3-2 1,-2-1 193,-7 0 0,-2-2 0,1-4 0,0-2 0,28-5 0,0 0 0,0-2 0,2-1 0,-1-1 0,1-1 0,-4-1 0,1 0 0,-2-1 0,0 0 0,-1 0 0,1-1-164,-3 1 0,0-1 0,1-1 0,1-1 0,1-2 0,-1-1 137,-1-2 0,-1 0 0,1-2 0,4 1 0,0 0 0,1-2 27,2-3 0,-1-1 0,2 1 0,-22-1 0,3 0 221,9 3 0,3 0-221,12 0 0,3 3 0,-28 6 0,29-4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0:49.457"/>
    </inkml:context>
    <inkml:brush xml:id="br0">
      <inkml:brushProperty name="width" value="0.35" units="cm"/>
      <inkml:brushProperty name="height" value="0.35" units="cm"/>
      <inkml:brushProperty name="color" value="#B5C9DC"/>
    </inkml:brush>
  </inkml:definitions>
  <inkml:trace contextRef="#ctx0" brushRef="#br0">8794 1 24575,'47'74'0,"-1"0"0,-2 7 0,-3 2 0,-5 5 0,-3 3-164,-9-19 0,-1 1 0,-2 1 0,-3-3 0,-1 0 0,-3 0 0,-1 2 0,-2 1 0,-1-1 0,-2 1 0,-2 0 0,-1-1 40,-2-4 0,-1-2 1,-2 1-1,0 31 1,-5-3 133,-4-10 1,-5-2 0,-4-2 0,-7-2-11,-9 0 0,-6-2 0,0-3 0,-3-3 0,1-1 0,0 0 0,-2-1 0,-1-1 0,-5 2 0,-2 0 0,4-3 0,-2-1 0,-2 2 0,-3-2 0,-3 0 0,-1-2 0,1-5 0,-3-1 0,-4 2 0,-3-2 0,-2-3 0,-2-4 0,0-5 0,-3-4 0,-6-5 0,-2-2 0,2-2 0,-2-2 0,-1-6 0,-1-2 0,-4 3 0,-1-3 0,-3-6 0,-1-2 0,0 1 0,0-2 0,-5-3 0,0-1 0,0-2 0,0 1-78,31-3 0,0 0 0,0 1 0,0 1 0,0 0 0,-1 0 78,-1-1 0,0 1 0,1 2 0,1 3 0,1 2 0,0 1 0,-3 1 0,0 0 0,1 3 0,3 1 0,1 3 0,0 1 0,-3 1 0,0 0 0,0 4 0,3 3 0,2 3 0,-1 1 0,-1 3 0,1 3 0,1 1 0,0 5 0,1 2 0,0 3-164,1 1 0,1 3 0,1 1 0,-3 4 0,2 2 0,1 2 68,1 0 0,1 2 1,2 1-1,2-1 1,3 1-1,0 1 96,3 1 0,2 1 0,2-1 0,5-7 0,2-1 0,0 0 0,1 1 0,0 0 0,4 0 0,-8 26 0,6-1 145,6-3 1,3-1-1,4-2 1,4 0-146,6-6 0,3 0 0,2-2 0,1 1 0,1 1 0,0 0 0,-1-2 0,-1 1 0,0-2 0,-1 0 0,-2-2 0,-1-1 0,-1 1 0,-3-1 0,-4-6 0,-4-2 114,-5 1 1,-4-2-1,-2-3 1,-4-3-115,-5-3 0,-3-3 0,-5 3 0,-4-2 0,-2-4 0,-3-2 0,-6-1 0,-4-2 0,-4 0 0,-3-3 0,-6-1 0,-3-3 77,-3-1 1,-2-4 0,-1-4 0,-1-3-78,1-1 0,-1-3 0,2-4 0,-1-4 0,3-1 0,-1-1 0,0-1 0,-1-1 0,-2 0 0,1-1 0,4-2 0,1-1 0,2 0 0,2 1 0,10 4 0,2 5 0,3 6 0,2 3 0,3-1 0,2 5 0,5 9 0,4 5 0,2 1 0,2 3 0,3 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0:56.927"/>
    </inkml:context>
    <inkml:brush xml:id="br0">
      <inkml:brushProperty name="width" value="0.35" units="cm"/>
      <inkml:brushProperty name="height" value="0.35" units="cm"/>
      <inkml:brushProperty name="color" value="#F7C5CB"/>
    </inkml:brush>
  </inkml:definitions>
  <inkml:trace contextRef="#ctx0" brushRef="#br0">8397 371 24575,'-58'-43'0,"-1"-1"0,-8 0 0,-4 9 0,-5 22 0,-3 6-492,-6-5 0,-3-4 328,21 1 0,-1-2 0,0 2 0,0 3 0,1 1 0,-1 1-33,-1-1 0,-1 0 1,2 1-1,-30-2 0,1 2-48,6 3 1,1 1 0,7 1 0,2 2 244,-1 2 0,2 2 0,6 1 0,1 2 0,-5 3 0,1 6 0,7 4 0,3 7 0,-2 8 0,2 7 0,9 2 0,2 2 192,0 1 1,2 3-1,3 0 1,3 3-193,2 1 0,1 2 0,-2 6 0,1 2 0,3 3 0,2 2 0,-3 6 0,1 1 0,1-5 0,0 0 0,4 1 0,1 0 0,-5-4 0,-1 0 0,3 2 0,-2-1 0,-2-1 0,-2 0 0,-2 2 0,1 2 0,1 2 0,1 1 0,-2-1 0,1 0 0,1 0 0,-1 1 0,0 1 0,-1-2 0,5-8 0,0-3 0,0 0 0,0-3 0,3-10 0,0-3 0,3-4 0,-1-3 0,-2-3 0,0-3 0,-26 19 0,-6-11 0,0-11 491,0-15 1,-14-5-165,-5-8 1,38 0 0,0 0-83,-2 0 1,-2 0 0,-5 0 0,-1 0-234,-3 0 1,0 0 0,-2 0 0,0 0-13,-1 0 0,0 0 0,-2 0 0,0 0 0,2 0 0,0 0 0,-2 0 0,2 0 39,6 0 1,1 0 0,-1 5 0,0 1-40,4 2 0,0 4 0,3 4 0,2 4 0,1 5 0,0 2 0,1 2 0,1 1 0,-3 1 0,2 2 0,4 1 0,1 1 0,-2 4 0,-1 0 0,3-1 0,-1 0 0,-1-3 0,-1 1 0,2 5 0,1 0 0,-3-2 0,1 0 0,2 6 0,-1 0 0,-4 1 0,-2-1 0,3 2 0,1 1 0,0 0 0,1 1 0,3 4 0,1 2 0,1 3 0,2 1 0,4 0 0,3 3 0,1 5 0,1 2 0,2-3 0,2 2 0,1 6 0,2 1 0,1-7 0,1 0 0,2 3 0,3 0 0,2-6 0,1 0 0,2 6 0,1 0 0,1-7 0,2 0 0,2 4 0,1 0 0,-2-6 0,1-1 0,3 1 0,2-1 0,-2-5 0,1-2 0,3-2 0,0 0 0,0 1 0,0 0 0,0-1 0,0-1 0,1 1 0,0 0 0,6 45 0,3-13 0,10 1 0,8-12 0,4 5 0,14 0 0,3-18 0,10 7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1:02.146"/>
    </inkml:context>
    <inkml:brush xml:id="br0">
      <inkml:brushProperty name="width" value="0.35" units="cm"/>
      <inkml:brushProperty name="height" value="0.35" units="cm"/>
      <inkml:brushProperty name="color" value="#B5C9DC"/>
    </inkml:brush>
  </inkml:definitions>
  <inkml:trace contextRef="#ctx0" brushRef="#br0">8416 836 24575,'-91'-40'0,"1"0"0,27 13 0,0-1 0,3-1 0,-14-9 0,1-2 0,-12-3 0,-3-2-164,28 13 0,0-1 0,-1 1 0,-1 2 0,0 0 0,0 1-82,-26-14 0,1 2 0,1 5 0,0 3 224,4 3 1,2 2 0,4 2 0,0 4 19,-1 4 1,-1 4 0,-1 2 0,-2 4 1,-2 4 0,-2 2 0,-6 0 0,-2 2 0,-4-1 0,0 2 0,1 0 0,0 2 0,-2 2 0,1 3 0,1 2 0,2 6 0,6 8 0,1 4 0,0-3 0,2 4 0,3 5 0,2 3 0,1-1 0,2 1 0,-1 4 0,1 3 0,0 2 0,2 3 0,6 1 0,2 3 0,4 0 0,3 0 0,7-2 0,3 2 0,4-1 0,3 1 111,3 2 0,2 1 0,3 4 1,1 1-112,4-3 0,2 0 0,2 3 0,0 1 0,-1-1 0,2 1 0,5 4 0,1 0 0,-4 2 0,1 0 0,4 5 0,2 1 0,-4-6 0,1 0 0,-1-2 0,1 0 0,3-4 0,-1-1 0,0-6 0,-2-2 0,-1-4 0,1-1 0,-16 38 0,-4-14 0,1-3 491,-21-5 1,5-3-479,-11 4 0,27-28 1,-1 1-14,-3 1 0,0 0 0,-8 6 0,-2 1 0,-3-1 0,0 0 0,-3 6 0,-1 0 0,-2 1 0,-1 0 0,1 2 0,-1 0 0,1-5 0,-1-1 0,-1-1 0,1-1 0,3-5 0,1-5 0,4-8 0,-2-4 134,-2-3 0,-1-3 0,7-2 0,1-2-134,-1-3 0,0-2 0,-6 2 0,-1-1 13,-2-6 1,-1-1-1,0 4 1,-1 1-14,-2-2 0,1 1 0,4 2 0,1 1 0,0 2 0,1 2 0,7 1 0,3 3 0,-36 27 0,6 15 0,42-22 0,1 2 0,-2 4 0,2 3 0,5 6 0,2 4 0,-3 3 0,4 3 0,6 10 0,3 3 0,-1-2 0,3 1 0,6 5 0,1 2 0,-1 1 0,0 0-150,0 1 0,1 1 0,3 0 0,1 0 150,1 0 0,2-1 0,0-5 0,2-1 0,-1-2 0,2-3 0,-1-6 0,0-2 0,-1 0 0,2 0 0,1-4 0,2-1 0,5-2 0,2 0 0,-2 5 0,5-1 0,12 1 0,2 0 0,-3 3 0,0 2 0,2 0 0,2 0 0,2 2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07.614"/>
    </inkml:context>
    <inkml:brush xml:id="br0">
      <inkml:brushProperty name="width" value="0.35" units="cm"/>
      <inkml:brushProperty name="height" value="0.35" units="cm"/>
      <inkml:brushProperty name="color" value="#F7C5CB"/>
    </inkml:brush>
  </inkml:definitions>
  <inkml:trace contextRef="#ctx0" brushRef="#br0">9628 0 24575,'-3'69'0,"0"-1"0,0 1 0,-1 0 0,1 1 0,2 0 0,3 0 0,1 1 0,2 1 0,-1 3 0,2 0 0,1 1 0,1 0 0,1 0 0,0 0 0,-1-1 0,0 0 0,0-1-197,0-5 0,0-1 1,-1-1-1,2 23 0,-1-1 140,-2-6 0,-1-2 0,0-6 0,-2-1 57,-2-6 0,-2-1 0,-6-6 0,-3-1 99,-3-3 0,-2-1 0,-4-6 0,-4-2-99,-4-2 0,-2-2 0,-1 0 0,-1-1 50,-2 0 0,-2-1 0,1-2 1,-1-1-51,-2 1 0,0-1 0,0-1 0,-1 0 0,-1-1 0,-1-1 0,-3 1 0,-1 0 0,5-5 0,-1-2 0,-39 15 615,11-5-615,0-16 0,-7-7 0,5-9 0,2-8 0,12-2 0,10-4 0,3 2 0,3-7 0,-5 7 0,-11-1 0,-12 3 0,-11 2 0,29 0 0,-2 0 0,-6-1 0,-3 2 0,-10 3 0,-3 3 0,-12 3 0,-3 3 0,-4 0 0,-1 2-164,27-1 0,-1 2 0,0-1 0,-4 0 0,0-1 0,-1 0 108,0 2 1,-1-1 0,1 0-1,0-1 1,1 0 0,0-1 55,2-1 0,0 0 0,1-2 0,1-2 0,0-2 0,0-1 0,-31 1 0,0-1 0,32-3 0,0-1 0,0 0 0,-33-1 0,2 0 0,1 0 0,0 0-205,0 0 1,1 0 0,2 0 0,0 0 204,1-1 0,-1 2 0,0 3 0,0 1 0,3 3 0,1 1 0,-1 4 0,1 4 0,7 7 0,2 3 0,4 2 0,2 5 0,0 6 0,3 4 0,2 3 0,4 2 0,3 4 0,1 2 0,0 1 0,2 3 0,5 7 0,3 4 0,-2-1 0,2 3 0,2 5 0,4 4 0,3 4 0,3 2 0,4 5 0,4 2 0,13-28 0,1 2 0,2 0 0,2 3 0,1 1 0,1 0 0,2-1 0,1 0 0,1 0 0,2 0 0,1 1 0,-1-1 0,1-2 0,0 0 0,0-1 0,3 0 0,1 0 0,-1-1 0,-3 31 0,0-1 0,0-6 0,-1-2 0,1-5 0,-3-2 0,-4-7 0,-4-3 0,-3-3 0,-4-4 0,0-7 0,-5-3 0,-8-3 0,-5-2 0,1-3 0,-5-4 0,-12-2 0,-5-4 0,-4-2 0,-3-3 0,-11 0 0,-2-3-217,-5-2 1,-2-3 0,-5-4 0,-2-3 216,31-5 0,-2 0 0,1-2 0,0 0 0,-1-1 0,0 1 0,-31 4 0,-1 0 0,31-7 0,0-2 0,0 0 0,-29-2 0,2-1 0,1 0 0,3-2 245,10 0 1,4 0 0,8 1 0,4 0-138,9 0 1,5 4-109,-15 19 0,24 5 0,42 10 0,12-3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587"/>
    </inkml:context>
    <inkml:brush xml:id="br0">
      <inkml:brushProperty name="width" value="0.35" units="cm"/>
      <inkml:brushProperty name="height" value="0.35" units="cm"/>
      <inkml:brushProperty name="color" value="#F7C5CB"/>
    </inkml:brush>
  </inkml:definitions>
  <inkml:trace contextRef="#ctx0" brushRef="#br0">2170 0 18760,'-69'65'0,"1"1"0,0-1 0,-1 0 0,1 0 0,0 1 0,2-1 0,2 1 0,0 1 0,1 0 0,0 1 0,0 1-164,-3 5 0,1 2 0,0 1 0,1 1 0,1-1 0,2-1 0,5-5 0,1-1 0,1 0 0,2 0 0,0-1 0,2 0-33,-4 7 0,2-1 1,1 1-1,2-3 0,1 0-49,-3 7 0,2-1 0,3-2 0,3-3-82,0 5 0,4-4 0,5-3 328,1 11 0,6-5 0,2-8 0,7-3 0,7 27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09.679"/>
    </inkml:context>
    <inkml:brush xml:id="br0">
      <inkml:brushProperty name="width" value="0.35" units="cm"/>
      <inkml:brushProperty name="height" value="0.35" units="cm"/>
      <inkml:brushProperty name="color" value="#F7C5CB"/>
    </inkml:brush>
  </inkml:definitions>
  <inkml:trace contextRef="#ctx0" brushRef="#br0">11575 382 24575,'-67'-47'0,"1"1"0,-1-1 0,1 1 0,-19-13 0,1 4 0,5 19 0,7 31 0,0 10 0,-16-5 0,-5-2-164,25-1 0,-1 0 0,-1 1 0,-5 0 0,-2 1 0,0-2 0,-7-1 0,-1-3 0,-2 2 0,-9 3 0,-1 1 0,-3-1 41,22 0 0,-2 0 0,0 0 0,-1 0 0,-5 1 0,-2 1 0,1 0 0,-1 1 0,0 0 0,0 0 0,0 1 0,1 2 0,0 3 0,2 2 0,-1 2 0,0 2 0,0 2 0,0 2 0,0 1 0,1 4 0,1 2 0,1 3 0,1 2 0,1 3 37,3 1 1,1 3-1,2 1 1,1 1-1,-16 10 1,3 1-1,3 0 130,10-4 1,1 0 0,5 1 0,9-3 0,4 2 0,1 0-45,-20 17 0,4 4 0,10 2 0,6 5-149,4 1 0,4 3 1,1 4-1,2 1 149,2-3 0,2 2 0,9 3 0,2 2 0,-5-2 0,2 0 0,6 2 0,-1 1 0,-5-7 0,-2-1 0,5 0 0,-2-1 0,-5 3 0,-2-2 0,3-4 0,-1-1 0,-8 3 0,-2-2 0,0-6 0,-3-2 0,-7-2 0,-2-3 0,1-3 0,-2-3 0,-9 1 0,-2-2 0,1-6 0,-3-2 0,-4-3 0,-1-1 0,-3 2 0,-2-4 0,-6-12 0,-2-3 0,-2 5 0,-2-3 0,28-15 0,-2-4 0,0 1 0,-2 2 0,0-1 0,-1 1-5,-3-2 1,-2 1 0,0 0-1,-4 0 1,-1 0 0,-1 1 4,-3 1 0,-2 1 0,0-1 0,0 0 0,-1-1 0,0 0 0,-1-1 0,0 0 0,0-1 0,3 0 0,-1-1 0,1 2 0,0 1 0,0 1 0,0 2 0,4 0 0,0 1 0,1 0 0,-1 2 0,1 0 0,1 2 0,3 4 0,0 3 0,2 0 0,3-2 0,2 1 0,1 2 0,2 2 0,1 1 0,2 2 196,-22 17 1,2 3-1,27-15 1,0 1 0,3 2 0,-13 21 0,4 3 0,-1 5 0,4 1-197,9 0 0,4 2 0,-1 4 0,1 3 0,1 6 0,2 4 0,15-25 0,1 3 0,2 1-73,2 4 1,3 2-1,-1 1 0,-1 5 1,0 2-1,2 0 73,3 4 0,1 1 0,1 1 0,1 1 0,0 0 0,3 1 0,3 2 0,4 1 0,0-1 0,-1 0 0,1 1 0,2-2 0,0-3 0,2-1 0,2-1 0,2-1 0,3 0 0,3-2 0,3-5 0,2-2 0,5-2 0,4-6 0,4-2 0,5-3 0,8-6 0,6-3 0,1-1 0,-1 1 0,2-1 0,2-3 0,0-6 0,3-3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11.696"/>
    </inkml:context>
    <inkml:brush xml:id="br0">
      <inkml:brushProperty name="width" value="0.35" units="cm"/>
      <inkml:brushProperty name="height" value="0.35" units="cm"/>
      <inkml:brushProperty name="color" value="#B5C9DC"/>
    </inkml:brush>
  </inkml:definitions>
  <inkml:trace contextRef="#ctx0" brushRef="#br0">9871 1 24575,'27'49'0,"-1"0"0,-8 16 0,-4 6 0,-3-6 0,-1 5 0,-2 3 0,1 7 0,-2 3 0,1 1-328,2 8 0,1 2 0,-2 0 164,-3-4 0,-2-1 0,-1 1 0,0 0 0,0 0 0,-4-1 0,-1-10 0,-3-2 0,-4-2 0,-3-3 0,-5-2 0,-4-2-33,-4-4 0,-5-2 1,-3-4-1,-21 18 0,-7-8-49,-4-13 0,-5-6 0,-2-4 0,-3-5 41,-4-6 1,-1-4-1,3-1 1,-1-2 204,-9-6 0,-1-2 0,4 2 0,0 0 0,-8-4 0,0-2 0,3 2 0,0-2 0,-7-2 0,0-2 0,1-2 0,-2-2 32,26-2 1,-1 1 0,0-1 0,1 0 0,0 0 0,0 1-33,-6 1 0,0 2 0,-1-1 0,4 0 0,-1 0 0,1 0 0,-4-1 0,1 0 0,0 3 0,3 2 0,1 3 0,-1 0 0,-1 0 0,1 1 0,-1 1 0,4 3 0,0 1 0,1 0 0,2-3 0,2-1 0,0 3 0,-1 4 0,0 3 0,1 0 0,4-1 0,1 0 0,1 1 0,-25 15 0,2 2-146,1 2 0,4 4 1,7 3-1,4 5 146,1 8 0,4 4 0,20-18 0,1 3 0,1 0 0,-1 3 0,1 0 0,2 2 0,3 2 0,4 2 0,1 2 163,2 2 1,1 2 0,2-1 0,0 0 0,2 0 0,2 1-1,3 4 1,3 1 0,0 0 0,-2-4 0,-1 0 0,2 0-101,4-4 0,2-1 0,0 0 0,-6 33 0,0-3 6,4-12 0,0-1 1,4-2-1,0-2-69,1-10 0,-2-2 0,1 2 0,-2 0 0,-5-4 0,-2-2 0,3-1 0,-1-2 245,-4 1 1,-2-2 0,-3-5 0,-3-1-190,-3 6 0,-4 2 0,-8 4 0,-4 0-56,0 2 0,-3 2 0,9-16 0,-1 2 0,-1-1-80,-20 22 1,-4 0-1,16-21 1,-3 1-1,-1-2 80,0-2 0,-2-2 0,-1 0 0,-6 0 0,-3 0 0,0-1 0,1-3 0,-1 0 0,-2-3 0,-5 1 0,-2-2 0,-1-2-88,-2-3 0,-2-3 0,-2-2 1,0-2-1,-1-3 0,-2-4 88,-2-4 0,-1-4 0,0-1 0,-2-1 0,0-1 0,1-2 0,1-3 0,0-3 0,0 1 0,2-1 0,-1 0 0,2-2 0,4-1 0,1-1 0,1-1 0,6 1 0,2 0 0,0 0-2,-31 0 1,4 0 0,12 5 0,4 1 1,13 0 0,3 4 0,6 8 0,5 7 0,-25 31 0,44-11 0,6 8 0,7 11 0,6 8 0,6 0 0,4 8 0,1 5 0,2-7 0,2 3 0,1 3 0,0 0 0,0 2 0,0 1 0,1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2T03:23:12.931"/>
    </inkml:context>
    <inkml:brush xml:id="br0">
      <inkml:brushProperty name="width" value="0.35" units="cm"/>
      <inkml:brushProperty name="height" value="0.35" units="cm"/>
      <inkml:brushProperty name="color" value="#B5C9DC"/>
    </inkml:brush>
  </inkml:definitions>
  <inkml:trace contextRef="#ctx0" brushRef="#br0">11551 483 24575,'-76'-57'0,"-1"0"0,1 0 0,12 12 0,-3-1 0,-1 3 0,-2 9 0,-1 13 0,-2 7 0,-1 4 0,-3 0-246,-11-5 0,-2 2 0,-2 0 0,-3 3 147,9 3 1,-2 1 0,-2 2-1,0 0 1,-1 1 0,-1 0-1,-2 0 1,0 1 0,0 1-1,0-1 0,-2 1 1,0 0 0,0 0-1,0 2 1,1 1 0,1 3-1,1 1 1,0 2 0,1 1-1,1 1 0,1 0 1,1 1 0,1 1-1,1 2 1,1 3 0,5 0-1,1 2 1,1 2 0,2 1-1,0 2-24,-13 9 0,1 3 0,2 1 0,2 1 0,6-2 0,2 0 0,1 2 0,2 1 0,4 2 0,2 1 0,1 1 0,0-1 0,2-2 0,-1 0 0,2 0 0,1 2-41,-16 15 0,2 2 0,1 1 0,1-1 0,1 2 0,3 0 0,4-1 0,3 1 0,3 2 0,5 1 0,3 3 0,2 1 0,1 1 0,2 0 0,2 1 0,3 0 0,3 1 0,1 1 0,2-1 0,2 1 0,3 1 0,4-1 0,3 2 0,4 0 11,2 3 0,4 1 0,1-1 0,2-6 1,2-2-1,0 1 153,-1 3 0,0-1 0,1-1 0,-4 25 0,1-3 245,2-4 1,-2-2 0,-3-9 0,-2-2-1,0-7 1,-4-2 0,-10 0 0,-6-4-1,-3-5 1,-5-4 0,-6 0 0,-3-1-1,-7 0 1,-4-3 0,-5 1 0,-4-3-242,-7 0 1,-4 0-1,26-16 1,-1 0 0,-1 0 158,-7 0 1,0-1 0,-1 1 0,0 2 0,1 0 0,-2 0-72,-5-1 0,-2-1 0,0-2 0,1 0 0,-1-3 0,-1-1-92,-3-3 0,-1-1 0,0-3 0,2-3 0,1-3 0,-1 0 0,-2 1 0,0-1 0,1 0 0,4 0 0,1 0 0,1-1 0,1-2 0,0 1 0,1 0 0,3 0 0,2 2 0,-1 0 0,0 0 0,1 0 0,0 1 0,-26 7 0,1 6 196,29-3 1,1 3-1,2 2 1,-24 12 0,4 5-196,25-7 1,0 4 0,3 3 0,3 2 0,1 2 0,2 4-2,-1 7 0,1 4 0,1 1 0,1 0 0,2 3 0,1 1-50,2 2 0,1 3 0,1 1 0,2 5 1,2 2-1,1 1 50,0 2 0,2 2 0,2 1 0,1 2 0,2 2 0,3 0 0,3 2 0,3 2 0,1-1 0,3-3 0,3 1 0,2 1 0,5-20 0,2 1 0,1 1 0,0-2 0,-1 23 0,2-2 0,-1 0 0,0-1 0,0-2 0,3-1 0,4-8 0,3-1 0,3-3 0,2-6 0,2-2 0,2-2 0,-2-2 0,1-1 0,3-2 0,18 20 0,4-3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7:30:17.732"/>
    </inkml:context>
    <inkml:brush xml:id="br0">
      <inkml:brushProperty name="width" value="0.35" units="cm"/>
      <inkml:brushProperty name="height" value="0.35" units="cm"/>
      <inkml:brushProperty name="color" value="#F7C5CB"/>
    </inkml:brush>
  </inkml:definitions>
  <inkml:trace contextRef="#ctx0" brushRef="#br0">1 9830 24575,'42'-64'0,"-1"-1"0,0 1 0,6 12 0,9 31 0,5 8-492,7-12 0,3-2 0,4 4 0,2 1 0,8-10 0,2 2 339,-1 7 1,-1 0 152,-8-8 0,-1 0 0,3 13 0,-1 1 0,-7-14 0,-1 2 0,4 15 0,2 2 0,-1-9 0,0 1 0,0 13 0,0 2 0,1-4 0,-2-1 0,-4 4 0,1 0 0,8 0 0,-1 0 0,-11 1 0,0 1 0,6 3 0,2 2-245,-6-1 1,0 0 244,-3 0 0,-1 0 0,0 0 0,-1 0 125,-5-1 0,-2 2-125,-3 8 0,0 1 0,-1-5 0,1 4 0,0 15 0,-1 2 0,1-8 0,-1 0 0,1 12 0,0 2 0,4-5 0,0 1-492,2 3 0,0 2 434,-1 4 1,1 0 57,4 0 0,-2 2 0,-7 4 0,0 0 0,12 0 0,2 0 0,-9 0 0,1 0 0,8 0 0,0 0-25,-4-1 1,-1 1 24,4 2 0,2-4 0,1-7 0,-1-1 0,-5 4 0,1-3 0,12-10 0,-1-2 0,-15 5 0,0-2 0,11-7 0,2-2 37,-5 0 1,-2-1-38,-7-8 0,-1-3 0,8 2 0,0-2 0,-8-4 0,-1 0 0,6 0 0,-1 0 0,1 0 0,-1 0 0,0 0 0,1 0 0,-1 1 0,0-2 0,1-3 0,-1-2 0,1 2 0,-1-3 0,0-12 0,0-3 0,1 5 0,-1-2 0,6-11 0,-2-2 0,-6 10 0,-2-1 0,4-8 0,-2 0 0,-7 8 0,-3 1 68,-2-5 1,-2 1-69,0 5 0,0-1 0,-5-4 0,-1 0 0,44-10 0,0-4 0,0 18 0,-10 1 0,7-1 0,-16 10 0,26-7 0,-14 17 0,7-8 0,-3 10 0,12 0 0,-4 0 0,-30 0 0,2 0 0,-8 0 0,-1 0 0,6 0 0,0 0 0,-2 0 0,0 0 0,-4 0 0,0 0 0,-1 0 0,1 0 0,0 0 0,-1 0 0,1 0 0,-1 0 0,45 0 0,-45 0 0,-1 0 0,46 0 0,-44 8 0,-1 4 0,-4-2 0,0 3 0,0 7 0,-3 3 0,30 30 0,-2-8 0,-32-14 0,0 0 0,36 14 0,-35-14 0,0 0 0,41 14 0,-18 17 0,-20-38 0,1-2 0,22 30 0,-22-30 0,-1-1 0,21 22 0,-21-21 0,1-1 0,32 22 0,-32-26 0,1-1 0,-1 5 0,1-1 0,1-8 0,0-1 0,4 5 0,1-1 0,0-3 0,0-2 0,-6 1 0,1-1 0,4-3 0,-1-2 0,46 5 0,-45-10 0,1 0 0,44 0 0,-41 0 0,0 0 0,-7 0 0,0 0 0,9 0 0,-1 0 0,-4 0 0,-1 0 0,1-3 0,0-4 0,-1-7 0,1-3 0,5 1 0,-1-3 0,-3-11 0,-1-2 69,4 4 0,1 1-69,0-5 0,-1-1 0,2 2 0,-1-2 0,1-8 0,-1-1 0,0 4 0,-1-3 0,-3-11 0,-3-1 0,-3 9 0,0 0 0,9-8 0,-2-1 0,-10 9 0,-1 0 0,12-4 0,0 1 0,-8 3 0,0 2 0,4-2 0,1 2 0,-5 8 0,0 1 0,4-4 0,-1 3 983,36-12-937,-40 20 0,-1 0-46,30-7 0,-3-8 0,9 17 0,-4-7 0,7 19 0,-13 3 0,11 9 983,-15 0-934,14 0 453,-18 0-502,9 0 983,-17 0-838,24 0-145,-14 0 0,9 9 0,-2 3 0,0 19 0,2-7 0,0 7 0,-2-9 0,0 9 0,-7-8 0,7 8 514,-10-9-514,-9 9 43,16-7-43,-23 16 0,23-7 0,-25 1 0,16 6 0,-8-6 0,1-1 0,17 17 0,-15-24 0,17 34 0,0-24-454,2 16 454,0 1 0,8-18 0,-18 25 0,18-34 0,-8 24 0,0-16 0,8-11 0,-8 6 0,0-17 0,8 9 0,-17-9 0,16-2 0,-16-10 0,7 0 0,-1 0 0,-15 0 0,13 0 0,-6 0 454,1 0-454,8 0 0,0-10 0,-7-2 0,7-9 0,-10-10 0,-9-2 0,16-10 0,-23-10 0,24 8 0,-27-17 0,7-2 0,-18-13 0,6-8-521,-7-1 521,1 0 0,-3 0 0,-10 0 0,1 1 0,-1-11 0,-9 8 0,-2-7 0,-10 42 0,0 1 0,0 2 0,0 0 0,0-13 0,0-1 0,0 5 0,0-1 0,0 1 0,0-1 0,0-3 0,0 0-492,1 3 0,-2 1 486,-7-6 1,-3 1 5,0 4 0,-2 1 0,-7-5 0,-3 1 0,-3 3 0,-1 1 0,5 0 0,-1-1 0,-8-8 0,0 0 0,8 12 0,1 0 0,-5-7 0,1 0 0,5-1 0,0 1 0,-6 3 0,1-1 0,3-8 0,1 0 0,-5 4 0,1 1 0,9-5 0,1 0 0,-4 3 0,-1 1 0,4-4 0,1-1 0,-1 1 0,1 0 0,4 4 0,2-1 0,4-3 0,3 0 0,2 4 0,2 1 0,-1 0 0,0-1 0,0 1 0,0 0 0,0 4 0,0 1 0,0-9 0,0 0 0,-1 2 0,2 1 0,2-5 0,3-1-492,8-3 0,3 0 283,0 3 0,2 2 209,7 3 0,0 0 0,-4-2 0,-1 1 0,6 7 0,-1 0 0,-8-4 0,0 0 0,7-1 0,0 1-444,-8 5 0,-1-1 444,0-3 0,1 0 0,4 3 0,-1 0 0,-8-4 0,0 0 0,3-1 0,1 1 0,-4 0 0,-3-1 0,-2-4 0,-2 0 0,1 8 0,-2 0 0,-4-2 0,0 0 0,0 4 0,0 1 0,0 4 0,0-1 0,0-8 0,0-1 0,1 5 0,-2-1 0,-7-4 0,-3 0 0,0-1 0,-2 1 0,-7 0 0,-3-1 0,-3-4 0,-1 0 0,5 3 0,-1 1 0,-8-4 0,0 0 0,9 4 0,-1 1 0,-9-1 0,2 1 0,11 4 0,2 1 0,-4 1 0,2-1 0,7 1 0,2-1 0,-1 5 0,1-1 0,3-8 0,2-1 0,-1 1 0,2-2 0,4-5 0,0-1 0,0-1 0,0-1 0,0-2 0,0 0 0,0-5 0,0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7:50:46.390"/>
    </inkml:context>
    <inkml:brush xml:id="br0">
      <inkml:brushProperty name="width" value="0.35" units="cm"/>
      <inkml:brushProperty name="height" value="0.35" units="cm"/>
      <inkml:brushProperty name="color" value="#B5C9DC"/>
    </inkml:brush>
  </inkml:definitions>
  <inkml:trace contextRef="#ctx0" brushRef="#br0">2093 0 24575,'0'53'0,"0"0"0,3 2 0,2 0 0,4 41-492,0-41 0,0 1 0,0 1 0,-1-1 460,-3-3 1,0 0 32,-1 2 0,-1 0-1,-3 41 0,-7 0 0,-18-10 0,-19-9 0,-3-8 0,-18 0 0,27-15 488,-20 4-488,14-22 0,0 7 0,-6-9 983,5 9-952,-6-7 496,6 6-527,-5-7 0,-1 0 0,-3-1 0,-6 8 0,8-5 0,0 5 0,1-7 0,-1 7 0,7-5 0,-12 20 0,18-18 0,-18 18 0,20-20 0,-13 20 0,14-18 0,-14 18 0,6-12 0,-1-1 0,-12 6 0,18-6 0,-18 8 0,20 0 0,-13 0 0,21 7 0,-19 3 0,27-1 0,-19-1 0,13-1 0,0 10 0,-6 3 0,7 4 0,-1-14 0,2-3 0,7 9 0,1-13 0,-8 20 0,14-13 0,-12-1 0,5 14 0,-1-11 0,2 5 0,9-10 0,0 1 0,6 9 0,-5-5 0,7 11 0,0-22 0,0 15 0,0-7 0,0 1 0,7-3 0,11-7 0,9-8 0,7 6 0,8-13 0,-13 5 0,19-8 0,-19-7 0,21-2 0,-13-7 0,13-1 0,-14 0 0,14-7 0,-6 13 0,8-12 0,8 14 0,1-7 0,1-1 0,-3 0 0,1 8 0,-6-6 0,5 6 0,1 0 0,-14-5 0,11 5 0,-20 0 0,5 2 0,-7-1 0,7 7 0,-13-6 0,19 0 0,-27 13 0,19-19 0,-5 27 0,-6-19 0,11 14 0,-21-1 0,6-13 0,-7 19 0,-1-27 0,0 27 0,-7-19 0,-2 21 0,-8-14 0,0 14 0,0-13 0,0 13 0,0-14 0,0 22 0,0-20 0,-8 20 0,-9-6 0,-3-6 0,-12 11 0,5 3 0,-8 3 0,1 7 0,-1-3 0,0-6 0,1 8 0,-1 8 0,1-6 0,7 6 0,-14-8 0,20-7 0,-19 5 0,13 2 0,0 2 0,2 14 0,0-14 0,6 6 0,-6-16 0,8 7 0,7-7 0,-5 1 0,13-3 0,-14-7 0,15 0 0,-7 0 0,8 0 0,0-8 0,0 14 0,0-20 0,0 20 0,0-14 0,0 8 0,0 0 0,8-1 0,1 1 0,8 0 0,8 0 0,2 0 0,0 0 0,14 7 0,-13-5 0,15 6 0,-1-16 0,-6 6 0,7-14 0,-1 7 0,-6-9 0,7-7 0,-1-2 0,-5-8 0,13 1 0,-14-1 0,14-7 0,-14 5 0,14-5 0,-5-1 0,-1 14 0,13-11 0,-10 5 0,12-2 0,1-5 0,1 7 0,1 1 0,5-9 0,-13-1 0,13 0 0,-6-6 0,1 5 0,5-7 0,-13 0 0,-2 0 0,6 0 0,-5 0 0,1 0 0,11 0 0,-11 0 0,8 0 0,5-7 0,-13-3 0,21-7 0,-20-8 0,20 13 0,-21-19 0,13 20 0,-5-22 0,7 22 0,0-12 0,0 13 0,1-7 0,6 7 0,-4 2 0,12 8 0,-5 0 0,7 0 0,1 0 0,-1 0 0,-7 0 0,6 8 0,-14 2 0,6 7 0,-16 0 0,6 1 0,-13-1 0,6 8 0,-8-14 0,-1 20 0,1-19 0,8 20 0,-6-20 0,5 19 0,-7-20 0,8 14 0,-7 0 0,15 2 0,-14 0 0,20-2 0,-2 0 0,14-6 0,-7 6 0,5-8 0,-5 1 0,8-9 0,-1 7 0,1-14 0,-1 5 0,0-7 0,1 0 0,-1 0-614,9 0 614,1 0 0,0 0 0,-45 1 0,0-2 0,37-14 0,6 3 0,-43-7 0,0-2 0,39-8 0,-35 5 0,0-2 0,33-10 0,-41 11 0,0 0 0,40-19 0,-44 18 0,0 0 0,44-19 0,-1-4 0,1 12 0,-1-13 0,1 21 0,-1-19 0,-7 27 0,-2-12 0,-1 8 0,-4 6 0,-3 2 0,6 2 0,-12 5 0,14-7 0,0 7 0,2 2 0,15 1-702,2 5 702,-44-2 0,0 0 0,44 4 0,-42 0 0,1 0 0,-2 0 0,0 0 0,-1 0 0,2 0 0,4 0 0,1 0 0,39 0 0,-47 0 0,1 0 0,0 3 0,-2 2 0,39 12 0,-39-8 0,2 1 0,-4 6 0,0 1 0,48 10 0,-2 0 0,0-2 0,-6 0 0,7-6 0,-9 14 0,8-7 0,-5 1 0,-39-14 0,1-1 0,38 13 0,5 2 0,0-8 0,2 4 0,-44-14 0,0 0 0,0 0 0,0 1 0,-1-1 0,1-1 0,0 1 0,0-2 0,4-6 0,0 0 0,-4 6 0,1 1 0,3-3 0,0 0 0,-4-1 0,-1 1 0,1 3 0,0 0 0,4-7 0,0-1 0,42 8 0,-44-7 0,1-2 0,-3 1 0,0 0 0,0 0 0,2 0 0,5 0 0,1 0 0,-4 0 0,1 0 0,3 0 0,1 0 0,0 0 0,-1 0 0,1 0 0,-1 0 0,1 0 0,-1 0 0,-3 1 0,0-2 0,3-2 0,-1-2 0,-6 1 0,0-1 0,3-3 0,-1-1 0,41-16 0,-49 8 0,0-1 0,40-11 0,-1-19 0,1 19 0,-9-21 0,7 6 0,1 0 0,-42 15 0,1 0 0,9 2 0,1 1 0,-6-5 0,0 0 0,6-3 0,2 1 0,3 5 0,-1 2 0,-9 0 0,0 0 0,8 0 0,1 2 0,-10 5 0,-2 2 0,1-1 0,0 1 0,46-8 0,0 8 0,-5-1 0,5 9 0,0-6 0,-13 5 559,3 0-559,-14-5 0,-1 13 0,-8-6 0,14 8 0,-19 0 0,11 0 722,-15 0-722,15 0 35,-3 0-35,12 0 0,-6 0 0,7 0 0,-6 0 0,-2 16 0,-2-5 0,-21 14 0,12 0 0,-29-6 0,11 6 0,-21-7 0,6-1 0,-8 0 0,1-7 0,-1 5 0,0-5 0,1 7 0,-9 8 0,-1-6 0,-8 14 0,0-6 0,23 38 0,6 8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8:26:47.627"/>
    </inkml:context>
    <inkml:brush xml:id="br0">
      <inkml:brushProperty name="width" value="0.35" units="cm"/>
      <inkml:brushProperty name="height" value="0.35" units="cm"/>
      <inkml:brushProperty name="color" value="#E5B79E"/>
    </inkml:brush>
  </inkml:definitions>
  <inkml:trace contextRef="#ctx0" brushRef="#br0">1 0 24575,'57'0'0,"7"6"0,7 7 0,17 7 0,-2 5-984,9 1 857,-5 5 127,0-4 0,-1 10 0,-10-4 0,2 5 0,-16 1 0,5 5 0,-12 2 0,5 11 0,-5 1 0,1 12 0,-2-5 0,0 16 0,-5-14 0,5 14 0,-5-9 0,-12 5 0,8-6 0,-20 10 0,15-8 0,-21 9 0,7-11 0,-9 5 0,-5 1 0,2 1 0,-10 5 0,6-1 0,-6 2 0,-2-6 0,-5 9 0,0-8 0,6-1 0,-4 3 0,3-4 291,-5 1-291,0-1 0,6 4 0,-5-2 0,5-1 0,-6 15 0,0-19 0,0 20 0,6-10 0,1 0 0,6 4 0,5-4 0,-4 0 0,16-1 0,-8-1 0,15-4 0,-10 11-299,10-5 299,-4 0 0,5 4 0,6-10 0,-4 11 0,4-5 0,0 0 0,8-2 0,0-5 0,5 0 0,0-6 0,-4-1 0,9 0 0,-3-5 0,11 5 0,-5-12 0,11-1 0,-5-5 0,6-7 0,-6-6 0,-1-8 0,-6-11 0,-6-2 547,5-5-547,-5-6 55,1-1-55,3-6 517,-9 0-517,10 0 0,-11 0 0,11 0 0,-10 0 0,9 0 0,-9 0 0,4 0 0,0 0 0,1 0 0,1 0 0,3 0 0,-9 0 0,4 0 0,0 0 0,-4 0 0,3 0 0,1 0 0,-4 6 0,10 7 0,-5 1 0,1 4 0,-2 1 0,-1 1 0,-9 0 0,3 10 0,-6-15 0,2 15 0,-6-4 0,3 1 0,-5 4 0,-4-5 0,15 5 0,-15 2 0,4 0 0,5 4 0,-9-5 0,10 7 0,-5-1 0,-7 1 0,6 5 0,-6-4 0,7 4 0,-7 0 0,5 2 0,-9-1 0,9-1 0,-10 0 0,4 8 0,-5 0 0,5 5 0,-10 0 0,15 2 0,-20 11 0,13-5 0,-9 10 0,0 2 0,-1 2 0,-6 15-576,-1-9 576,-5-35 0,-1 1 0,1 46 0,-1-46 0,0 1 0,-3-1 0,1 0 0,9 46 0,-7-44 0,1 1 0,5 38 0,-6-41 0,1-1 0,17 40 0,-8 0 0,25-6 0,-18 10 0,20-14 0,-10 2 0,5-12 0,6-6-64,-10 0 64,9 0 0,-5-11 0,2 8 0,4-20 0,1 9 574,0-6-574,6-4 66,6 4-66,2-5 0,5 5 0,0-4 0,0 4 0,0-6 0,0-5 0,6 10 0,-10-15 0,8 9 0,-9-11 0,5 0 0,17-1 0,-2 1 0,5-1 0,-8-5 0,-12-1 0,-6-6 0,-1 0 0,-28 5 0,11 8 0,-19 6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9:49:07.445"/>
    </inkml:context>
    <inkml:brush xml:id="br0">
      <inkml:brushProperty name="width" value="0.35" units="cm"/>
      <inkml:brushProperty name="height" value="0.35" units="cm"/>
      <inkml:brushProperty name="color" value="#E5B79E"/>
    </inkml:brush>
  </inkml:definitions>
  <inkml:trace contextRef="#ctx0" brushRef="#br0">7296 1 24575,'-34'51'0,"0"1"0,-1 2 0,0 1 0,8-7 0,1 1-492,-5 7 0,-3-1 0,-5-3 0,-2-1 482,0 3 1,-3-2 9,-3-5 0,-2-3 0,-1 0 0,-2-3 0,-1-2 0,-1-3 0,4 0 0,-1-3 0,-2-5 0,0-2 0,2 3 0,0-1 0,0-5 0,0-2 0,1 3 0,0 0-26,1-1 1,2 1 25,-1-2 0,0 0 0,0 0 0,0-2 0,-3-1 0,1-1 0,-43 19 0,44-23 0,-1 0 0,2 5 0,0-2 0,-3-5 0,0-2 0,-2 6 0,-1-1 0,3-8 0,0-1 0,-4 7 0,0-2 0,1-7 0,0-1 0,-2 5 0,0-1 0,0-3 0,0-2 0,1 3 0,-1 0 0,2-5 0,0 1 0,-2 4 0,1 0 0,1-3 0,1 1 0,-44 13 0,47-11 0,0 2 0,-41 18 0,-5-8 0,10 19 0,-3-8 0,13 14 0,-4-4 0,6 9 0,-1-3 0,10 8 0,-3 2 0,9 0 0,-5 4 0,0 0 0,5 1 0,6 1 0,5 7 384,5-6-384,6 7 0,-5 6 0,4-3 0,0 8 0,-3 1 0,3 0 0,-5 1 0,0 3 0,6-3-502,-5 4 502,4 0 0,-9-4 0,3-2 0,-8-4 0,3 0 0,-14-5 0,31-31 0,-1 0 0,-32 27 0,-7 3 0,37-33 0,0 0 0,-36 26 0,29-28 0,1 1 0,-35 27 0,34-32 0,-1 0 0,0 1 0,0 2 0,-2-1 0,0 0 0,2-2 0,0-1 0,-2 0 0,0 0 0,0-2 0,0-1 0,-42 23 0,42-25 0,0-1 0,-45 15 0,-1-6 0,4-1 0,3-8 0,5 3 0,7-5 959,-6-4-959,13-2 540,6 5-540,7-2 0,14 17 0,2-1 0,8 8 0,3 1 0,2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30T19:49:15.098"/>
    </inkml:context>
    <inkml:brush xml:id="br0">
      <inkml:brushProperty name="width" value="0.35" units="cm"/>
      <inkml:brushProperty name="height" value="0.35" units="cm"/>
      <inkml:brushProperty name="color" value="#E5B79E"/>
    </inkml:brush>
  </inkml:definitions>
  <inkml:trace contextRef="#ctx0" brushRef="#br0">9933 1 24575,'-19'95'0,"-13"-1"0,-3-35 0,-12 8 0,-5 4 0,3-4 0,-7-4 0,3-3 0,-9-11 0,4-1 0,-8-6 0,4-4 0,-9-4 0,3-1 0,-12-4 0,3-5 0,-9 4-984,-4-4 983,3 1 1,-7-6 0,-2-1 0,46-12 0,-1-2 0,-1 1 0,0 0 0,-3-2 0,0-2 0,-2-1 0,0 0 0,-3 0 0,0 0 0,0 0 0,0 0-492,-3 0 0,-1 0 467,2 2 1,-1 0 24,-2-1 0,1-1 0,0 4 0,-1 1 0,-1-1 0,0 1 0,5 2 0,0 1 0,-7 5 0,0 2 0,3-3 0,1 1 0,-1 3 0,-1 1 0,0-1 0,0 1 0,1 2 0,2 0 0,2 0 0,1 1 0,-2 5 0,1 1 0,1-4 0,1 1 0,1 2 0,0 2 0,1 0 0,0 2 0,2 0 0,1 0 0,3 0 0,1 1 0,0 2 0,0 0 0,4-3 0,1 0 0,0 6 0,0 2 0,0-2 0,0 2 0,3 0 0,1 2-5,0-1 1,2 0 4,2 0 0,3 1 0,-29 37 0,32-36 0,1 1 0,-28 32 0,27-34 0,1 1 0,-24 32 0,2 5 0,5 3 0,4 2 0,17-39 0,0 0 0,-23 43 0,21-43 0,0-1 0,-1 1 0,1 0 0,-1 2 0,-1 0 0,-2-1 0,-1-1 0,2 4 0,-1 1 0,-3-2 0,-1-1 0,2 1 0,0-1 0,-5 0 0,-1 0 0,3-2 0,0 0 0,0-2 0,-2 0 0,0 4 0,-1-1 0,-1-7 0,0 0 0,-2 3 0,-1-1 0,-1-4 0,0-3 0,2 0 0,0-1 0,1 0 0,-2-1 0,-3-3 0,0-1 0,1 1 0,0-2 0,-4-2 0,0-2 0,2 0 0,1 0 0,-3-3 0,0-2 0,0 1 0,-1-1 0,-1-1 0,-1-1 0,1-2 0,-1 0 0,-1 2 0,-1-1 0,2-2 0,0-1 0,-6 3 0,0 1 0,6-4 0,-1 0 0,-4 6 0,-1 0 0,3-5 0,1-1 0,0 6 0,0 0 0,-2-4 0,1 1 0,0 3 0,1 0 0,0-1 0,0 0 0,0 5 0,1 1 0,-1-1 0,1 0 0,2 3 0,2 1 0,-2 4 0,0 1 0,2-1 0,0 2 0,2 3 0,0 1 0,-2 1 0,0 1-438,2 1 0,1 2 438,1 1 0,1 2 0,-1 2 0,2 2 0,0-1 0,2 1 0,2 3 0,2 2 0,2 1 0,1 1 0,3-1 0,3 2 0,1 0 0,3 1 0,2-1 0,2 1 0,2-4 0,1 0 45,5 1 0,2 0-45,-4 43 0,10-45 0,1 0 0,4 42 0,0 7 0,13-4 0,12-7 0,-9-41 0,3 0 0,22 39 0,-2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781"/>
    </inkml:context>
    <inkml:brush xml:id="br0">
      <inkml:brushProperty name="width" value="0.35" units="cm"/>
      <inkml:brushProperty name="height" value="0.35" units="cm"/>
      <inkml:brushProperty name="color" value="#F7C5CB"/>
    </inkml:brush>
  </inkml:definitions>
  <inkml:trace contextRef="#ctx0" brushRef="#br0">2506 0 24575,'-68'44'0,"1"0"0,-1 0 0,7 4 0,0 4 0,-1 5 0,-2 4-197,0 3 0,-1 5 1,-1 3-1,0 3 0,1 1 33,6-6 0,1 1 0,0 2 0,0 2 0,0 1 0,0 0 23,6-6 1,1 2-1,-1 1 1,0 0-1,1 1 1,1-1-1,1-1-23,-4 7 0,0-1 0,0 0 0,2-1 0,2 1 0,0 0 0,5-4 0,2 1 0,0 0 0,2-1 0,0 0 0,0-3-33,-3 5 0,-1-1 1,2-2-1,2-1 0,1-1 197,0 7 0,3-2 0,0 0 0,0-1 0,-1-1 0,0-1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3T20:17:47.981"/>
    </inkml:context>
    <inkml:brush xml:id="br0">
      <inkml:brushProperty name="width" value="0.35" units="cm"/>
      <inkml:brushProperty name="height" value="0.35" units="cm"/>
      <inkml:brushProperty name="color" value="#F7C5CB"/>
    </inkml:brush>
  </inkml:definitions>
  <inkml:trace contextRef="#ctx0" brushRef="#br0">2612 1 24575,'-71'33'0,"0"1"0,0-1 0,5 6 0,-1 4 0,-2 5 0,0 6-164,10-3 0,-1 4 0,0 5 0,-1 3 0,0 0 0,-1 1 0,-5 6 0,-1 2 0,-1 1 0,1 2 0,0 0 0,2 1 23,9-10 1,1 0-1,0 1 1,1 0-1,0 0 1,1 1-1,0 0-23,-7 11 0,1 1 0,1 1 0,0-1 0,2 0 0,-1 0 0,4-4 0,0 1 0,0-1 0,1 0 0,2 0 0,1-2 164,-2 7 0,1-2 0,2 0 0,0-1 0,0 1 0,-3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95BED-4B72-1D1C-B4B2-84049E197152}"/>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82EAB1E9-7CBD-A087-9649-3598A8975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42557750-CB72-B473-CE6C-0138C44EBB94}"/>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5" name="Marcador de pie de página 4">
            <a:extLst>
              <a:ext uri="{FF2B5EF4-FFF2-40B4-BE49-F238E27FC236}">
                <a16:creationId xmlns:a16="http://schemas.microsoft.com/office/drawing/2014/main" id="{26EE2196-E838-C59B-571E-656F00B1B1E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BBFC381-4339-5D86-B329-13E7204930C4}"/>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183554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7F8F6C-533A-0DCF-482F-D7C3A797D26C}"/>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6037B707-99C1-5683-FE57-5D4692F30C8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D884D73-2163-F644-8A53-048D569197C6}"/>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5" name="Marcador de pie de página 4">
            <a:extLst>
              <a:ext uri="{FF2B5EF4-FFF2-40B4-BE49-F238E27FC236}">
                <a16:creationId xmlns:a16="http://schemas.microsoft.com/office/drawing/2014/main" id="{DE2B3858-761A-8E87-F64C-3FF233E590D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D4A54EB-E343-9127-A7FF-3E4AE4E54751}"/>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08476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27E5AA-0B31-3BEE-9EC8-F4E4D219D5D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976AD0FA-6F47-B237-9389-1F1BF5D8BE53}"/>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7FA3284-6DBA-AA9B-6224-F431BCCB74E8}"/>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5" name="Marcador de pie de página 4">
            <a:extLst>
              <a:ext uri="{FF2B5EF4-FFF2-40B4-BE49-F238E27FC236}">
                <a16:creationId xmlns:a16="http://schemas.microsoft.com/office/drawing/2014/main" id="{E7E1CA69-3146-6399-47BD-9BAB907ECA8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83C6A0D-71FC-49D7-B76D-CAAD1902605D}"/>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29730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3FEE0-188F-6140-A592-8AA5C0AE80DD}"/>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6C7EDAD3-9329-E993-DF94-5CECBE7ACCF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ACEE65E-06EB-8032-9680-F05520794B29}"/>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5" name="Marcador de pie de página 4">
            <a:extLst>
              <a:ext uri="{FF2B5EF4-FFF2-40B4-BE49-F238E27FC236}">
                <a16:creationId xmlns:a16="http://schemas.microsoft.com/office/drawing/2014/main" id="{3052A92D-0F75-BB8B-8BD2-8408F7CB7D8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144E13A-D3EE-092D-106D-017D8BD9A336}"/>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33338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8C7EE0-C691-D30B-7462-BE3EE609EE10}"/>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869006DE-362D-785B-80BB-75C6220AFF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B253318-221B-FB04-7654-5A0B2A88EE15}"/>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5" name="Marcador de pie de página 4">
            <a:extLst>
              <a:ext uri="{FF2B5EF4-FFF2-40B4-BE49-F238E27FC236}">
                <a16:creationId xmlns:a16="http://schemas.microsoft.com/office/drawing/2014/main" id="{DE9B5CA7-EA6C-8F7A-7437-DBB3655C49F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5EF6ADA-DF4F-53B7-8776-EF8DAD01C1AE}"/>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88990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CA787-7782-D5C9-A12A-4D6D77FFEE6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2DAAB785-011C-292F-F93D-62B1E003FF0E}"/>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B3AA8A0E-F63F-3857-17BD-FCD469109D8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018F4269-7C34-46B5-D262-F89701937AF4}"/>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6" name="Marcador de pie de página 5">
            <a:extLst>
              <a:ext uri="{FF2B5EF4-FFF2-40B4-BE49-F238E27FC236}">
                <a16:creationId xmlns:a16="http://schemas.microsoft.com/office/drawing/2014/main" id="{6D9AA3C3-A220-70D2-B816-F4B37CE2D7BF}"/>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31CC134-DCC1-078D-FFE0-D37AEE19BDAE}"/>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82158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D96E3A-DCC9-464C-7695-5AD56B7E0E1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96934D3-ACDE-38A5-8ADB-1502E1AD8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52042456-F959-EC2C-65EF-EB49C2A03B7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E9B6598D-029B-43B1-B677-53D8D9563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5DE5BF3-FEB4-8D07-FDC6-C2B23600EF9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82B81944-22F7-A6CA-860B-B16B06865E55}"/>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8" name="Marcador de pie de página 7">
            <a:extLst>
              <a:ext uri="{FF2B5EF4-FFF2-40B4-BE49-F238E27FC236}">
                <a16:creationId xmlns:a16="http://schemas.microsoft.com/office/drawing/2014/main" id="{10BEAA1D-1CF1-A17B-2AE8-8B27ED04047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43AACA6-59A7-39E8-CEAE-1068C9C91F22}"/>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172692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F2C199-63B0-7904-D8A1-9BDE22E9100F}"/>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0F0885D0-C615-8045-3C24-60A7409AEDFE}"/>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4" name="Marcador de pie de página 3">
            <a:extLst>
              <a:ext uri="{FF2B5EF4-FFF2-40B4-BE49-F238E27FC236}">
                <a16:creationId xmlns:a16="http://schemas.microsoft.com/office/drawing/2014/main" id="{CCC7E8E9-B652-97ED-D87F-E927B3317CB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14AB066-08B4-423C-C7A4-0D270EB67E52}"/>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52495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79C2DB-632A-E1F6-0956-15790E2E6BC3}"/>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3" name="Marcador de pie de página 2">
            <a:extLst>
              <a:ext uri="{FF2B5EF4-FFF2-40B4-BE49-F238E27FC236}">
                <a16:creationId xmlns:a16="http://schemas.microsoft.com/office/drawing/2014/main" id="{B3FCABEF-2CA1-00A2-0303-F187ED9CC6C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8808EB0-11FE-C74F-EC4E-2F52A62FD2F6}"/>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06135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4ABA1-37CF-D520-1437-B524D0F38DC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1170C18-6004-C71F-C34F-EA182CFF2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0D688DC5-D7F8-7D65-9625-316463EF1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CF7593C-BC19-3004-95D6-547245F69F70}"/>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6" name="Marcador de pie de página 5">
            <a:extLst>
              <a:ext uri="{FF2B5EF4-FFF2-40B4-BE49-F238E27FC236}">
                <a16:creationId xmlns:a16="http://schemas.microsoft.com/office/drawing/2014/main" id="{DFDB8625-C4FF-749C-FE8E-520896C49F4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F0E8368-0D50-D935-7D07-44C14906BB84}"/>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10046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64B70-170C-64EB-A04A-17A465F3430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170A99AB-FB05-1094-15D8-D027F1451D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D6DF48C7-854D-07CE-25AF-DFF5614C6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398FE121-7945-194E-DEB8-B350346BF4A7}"/>
              </a:ext>
            </a:extLst>
          </p:cNvPr>
          <p:cNvSpPr>
            <a:spLocks noGrp="1"/>
          </p:cNvSpPr>
          <p:nvPr>
            <p:ph type="dt" sz="half" idx="10"/>
          </p:nvPr>
        </p:nvSpPr>
        <p:spPr/>
        <p:txBody>
          <a:bodyPr/>
          <a:lstStyle/>
          <a:p>
            <a:fld id="{EFC1C8F3-35C1-3F47-A63A-39742C857D4D}" type="datetimeFigureOut">
              <a:rPr lang="es-MX" smtClean="0"/>
              <a:t>28/05/24</a:t>
            </a:fld>
            <a:endParaRPr lang="es-MX"/>
          </a:p>
        </p:txBody>
      </p:sp>
      <p:sp>
        <p:nvSpPr>
          <p:cNvPr id="6" name="Marcador de pie de página 5">
            <a:extLst>
              <a:ext uri="{FF2B5EF4-FFF2-40B4-BE49-F238E27FC236}">
                <a16:creationId xmlns:a16="http://schemas.microsoft.com/office/drawing/2014/main" id="{730EAB6A-CBFF-2848-999B-F43BAEB3A2E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7FEB506-AC8C-632A-8E15-BAF10FF702CC}"/>
              </a:ext>
            </a:extLst>
          </p:cNvPr>
          <p:cNvSpPr>
            <a:spLocks noGrp="1"/>
          </p:cNvSpPr>
          <p:nvPr>
            <p:ph type="sldNum" sz="quarter" idx="12"/>
          </p:nvPr>
        </p:nvSpPr>
        <p:spPr/>
        <p:txBody>
          <a:bodyPr/>
          <a:lstStyle/>
          <a:p>
            <a:fld id="{5D868258-E535-CD42-A32B-763ACF9F136A}" type="slidenum">
              <a:rPr lang="es-MX" smtClean="0"/>
              <a:t>‹Nº›</a:t>
            </a:fld>
            <a:endParaRPr lang="es-MX"/>
          </a:p>
        </p:txBody>
      </p:sp>
    </p:spTree>
    <p:extLst>
      <p:ext uri="{BB962C8B-B14F-4D97-AF65-F5344CB8AC3E}">
        <p14:creationId xmlns:p14="http://schemas.microsoft.com/office/powerpoint/2010/main" val="383597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6C7213-B217-C6C7-7E4C-745F178A9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D68CDDB5-C1A9-8D44-4142-7EC256683E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0669441-4A07-039F-5CD2-C542442AF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C1C8F3-35C1-3F47-A63A-39742C857D4D}" type="datetimeFigureOut">
              <a:rPr lang="es-MX" smtClean="0"/>
              <a:t>28/05/24</a:t>
            </a:fld>
            <a:endParaRPr lang="es-MX"/>
          </a:p>
        </p:txBody>
      </p:sp>
      <p:sp>
        <p:nvSpPr>
          <p:cNvPr id="5" name="Marcador de pie de página 4">
            <a:extLst>
              <a:ext uri="{FF2B5EF4-FFF2-40B4-BE49-F238E27FC236}">
                <a16:creationId xmlns:a16="http://schemas.microsoft.com/office/drawing/2014/main" id="{82A5A12D-8857-8CFC-9875-36038FD5A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8A505FA9-7A92-E40D-F99A-EA54C9DA8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868258-E535-CD42-A32B-763ACF9F136A}" type="slidenum">
              <a:rPr lang="es-MX" smtClean="0"/>
              <a:t>‹Nº›</a:t>
            </a:fld>
            <a:endParaRPr lang="es-MX"/>
          </a:p>
        </p:txBody>
      </p:sp>
    </p:spTree>
    <p:extLst>
      <p:ext uri="{BB962C8B-B14F-4D97-AF65-F5344CB8AC3E}">
        <p14:creationId xmlns:p14="http://schemas.microsoft.com/office/powerpoint/2010/main" val="384765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10.png"/><Relationship Id="rId42" Type="http://schemas.openxmlformats.org/officeDocument/2006/relationships/customXml" Target="../ink/ink21.xml"/><Relationship Id="rId47" Type="http://schemas.openxmlformats.org/officeDocument/2006/relationships/image" Target="../media/image23.png"/><Relationship Id="rId63" Type="http://schemas.openxmlformats.org/officeDocument/2006/relationships/image" Target="../media/image31.png"/><Relationship Id="rId68" Type="http://schemas.openxmlformats.org/officeDocument/2006/relationships/customXml" Target="../ink/ink34.xml"/><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image" Target="../media/image14.png"/><Relationship Id="rId11" Type="http://schemas.openxmlformats.org/officeDocument/2006/relationships/image" Target="../media/image5.pn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18.png"/><Relationship Id="rId40" Type="http://schemas.openxmlformats.org/officeDocument/2006/relationships/customXml" Target="../ink/ink20.xml"/><Relationship Id="rId45" Type="http://schemas.openxmlformats.org/officeDocument/2006/relationships/image" Target="../media/image22.png"/><Relationship Id="rId53" Type="http://schemas.openxmlformats.org/officeDocument/2006/relationships/image" Target="../media/image26.png"/><Relationship Id="rId58" Type="http://schemas.openxmlformats.org/officeDocument/2006/relationships/customXml" Target="../ink/ink29.xml"/><Relationship Id="rId66" Type="http://schemas.openxmlformats.org/officeDocument/2006/relationships/customXml" Target="../ink/ink33.xml"/><Relationship Id="rId5" Type="http://schemas.openxmlformats.org/officeDocument/2006/relationships/image" Target="../media/image2.png"/><Relationship Id="rId61" Type="http://schemas.openxmlformats.org/officeDocument/2006/relationships/image" Target="../media/image30.png"/><Relationship Id="rId19" Type="http://schemas.openxmlformats.org/officeDocument/2006/relationships/image" Target="../media/image9.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13.png"/><Relationship Id="rId30" Type="http://schemas.openxmlformats.org/officeDocument/2006/relationships/customXml" Target="../ink/ink15.xml"/><Relationship Id="rId35" Type="http://schemas.openxmlformats.org/officeDocument/2006/relationships/image" Target="../media/image17.png"/><Relationship Id="rId43" Type="http://schemas.openxmlformats.org/officeDocument/2006/relationships/image" Target="../media/image21.png"/><Relationship Id="rId48" Type="http://schemas.openxmlformats.org/officeDocument/2006/relationships/customXml" Target="../ink/ink24.xml"/><Relationship Id="rId56" Type="http://schemas.openxmlformats.org/officeDocument/2006/relationships/customXml" Target="../ink/ink28.xml"/><Relationship Id="rId64" Type="http://schemas.openxmlformats.org/officeDocument/2006/relationships/customXml" Target="../ink/ink32.xml"/><Relationship Id="rId69" Type="http://schemas.openxmlformats.org/officeDocument/2006/relationships/image" Target="../media/image34.png"/><Relationship Id="rId8" Type="http://schemas.openxmlformats.org/officeDocument/2006/relationships/customXml" Target="../ink/ink4.xml"/><Relationship Id="rId51" Type="http://schemas.openxmlformats.org/officeDocument/2006/relationships/image" Target="../media/image25.png"/><Relationship Id="rId72" Type="http://schemas.openxmlformats.org/officeDocument/2006/relationships/customXml" Target="../ink/ink36.xml"/><Relationship Id="rId3" Type="http://schemas.openxmlformats.org/officeDocument/2006/relationships/image" Target="../media/image1.png"/><Relationship Id="rId12" Type="http://schemas.openxmlformats.org/officeDocument/2006/relationships/customXml" Target="../ink/ink6.xml"/><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29.png"/><Relationship Id="rId67" Type="http://schemas.openxmlformats.org/officeDocument/2006/relationships/image" Target="../media/image33.png"/><Relationship Id="rId20" Type="http://schemas.openxmlformats.org/officeDocument/2006/relationships/customXml" Target="../ink/ink10.xml"/><Relationship Id="rId41" Type="http://schemas.openxmlformats.org/officeDocument/2006/relationships/image" Target="../media/image20.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1" Type="http://schemas.openxmlformats.org/officeDocument/2006/relationships/slideLayout" Target="../slideLayouts/slideLayout1.xml"/><Relationship Id="rId6" Type="http://schemas.openxmlformats.org/officeDocument/2006/relationships/customXml" Target="../ink/ink3.xml"/><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24.png"/><Relationship Id="rId57" Type="http://schemas.openxmlformats.org/officeDocument/2006/relationships/image" Target="../media/image28.png"/><Relationship Id="rId10" Type="http://schemas.openxmlformats.org/officeDocument/2006/relationships/customXml" Target="../ink/ink5.xml"/><Relationship Id="rId31" Type="http://schemas.openxmlformats.org/officeDocument/2006/relationships/image" Target="../media/image15.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32.png"/><Relationship Id="rId73" Type="http://schemas.openxmlformats.org/officeDocument/2006/relationships/image" Target="../media/image36.png"/><Relationship Id="rId4" Type="http://schemas.openxmlformats.org/officeDocument/2006/relationships/customXml" Target="../ink/ink2.xml"/><Relationship Id="rId9" Type="http://schemas.openxmlformats.org/officeDocument/2006/relationships/image" Target="../media/image4.png"/><Relationship Id="rId13" Type="http://schemas.openxmlformats.org/officeDocument/2006/relationships/image" Target="../media/image6.png"/><Relationship Id="rId18" Type="http://schemas.openxmlformats.org/officeDocument/2006/relationships/customXml" Target="../ink/ink9.xml"/><Relationship Id="rId39" Type="http://schemas.openxmlformats.org/officeDocument/2006/relationships/image" Target="../media/image19.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27.png"/><Relationship Id="rId7" Type="http://schemas.openxmlformats.org/officeDocument/2006/relationships/image" Target="../media/image3.png"/><Relationship Id="rId71"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customXml" Target="../ink/ink45.xml"/><Relationship Id="rId26" Type="http://schemas.openxmlformats.org/officeDocument/2006/relationships/customXml" Target="../ink/ink49.xml"/><Relationship Id="rId3" Type="http://schemas.openxmlformats.org/officeDocument/2006/relationships/image" Target="../media/image37.png"/><Relationship Id="rId21" Type="http://schemas.openxmlformats.org/officeDocument/2006/relationships/image" Target="../media/image46.png"/><Relationship Id="rId7" Type="http://schemas.openxmlformats.org/officeDocument/2006/relationships/image" Target="../media/image39.png"/><Relationship Id="rId12" Type="http://schemas.openxmlformats.org/officeDocument/2006/relationships/customXml" Target="../ink/ink42.xml"/><Relationship Id="rId17" Type="http://schemas.openxmlformats.org/officeDocument/2006/relationships/image" Target="../media/image44.png"/><Relationship Id="rId25" Type="http://schemas.openxmlformats.org/officeDocument/2006/relationships/image" Target="../media/image48.png"/><Relationship Id="rId33" Type="http://schemas.openxmlformats.org/officeDocument/2006/relationships/image" Target="../media/image52.png"/><Relationship Id="rId2" Type="http://schemas.openxmlformats.org/officeDocument/2006/relationships/customXml" Target="../ink/ink37.xml"/><Relationship Id="rId16" Type="http://schemas.openxmlformats.org/officeDocument/2006/relationships/customXml" Target="../ink/ink44.xml"/><Relationship Id="rId20" Type="http://schemas.openxmlformats.org/officeDocument/2006/relationships/customXml" Target="../ink/ink46.xml"/><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customXml" Target="../ink/ink39.xml"/><Relationship Id="rId11" Type="http://schemas.openxmlformats.org/officeDocument/2006/relationships/image" Target="../media/image41.png"/><Relationship Id="rId24" Type="http://schemas.openxmlformats.org/officeDocument/2006/relationships/customXml" Target="../ink/ink48.xml"/><Relationship Id="rId32" Type="http://schemas.openxmlformats.org/officeDocument/2006/relationships/customXml" Target="../ink/ink52.xml"/><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47.png"/><Relationship Id="rId28" Type="http://schemas.openxmlformats.org/officeDocument/2006/relationships/customXml" Target="../ink/ink50.xml"/><Relationship Id="rId10" Type="http://schemas.openxmlformats.org/officeDocument/2006/relationships/customXml" Target="../ink/ink41.xml"/><Relationship Id="rId19" Type="http://schemas.openxmlformats.org/officeDocument/2006/relationships/image" Target="../media/image45.png"/><Relationship Id="rId31" Type="http://schemas.openxmlformats.org/officeDocument/2006/relationships/image" Target="../media/image51.png"/><Relationship Id="rId4" Type="http://schemas.openxmlformats.org/officeDocument/2006/relationships/customXml" Target="../ink/ink38.xml"/><Relationship Id="rId9" Type="http://schemas.openxmlformats.org/officeDocument/2006/relationships/image" Target="../media/image40.png"/><Relationship Id="rId14" Type="http://schemas.openxmlformats.org/officeDocument/2006/relationships/customXml" Target="../ink/ink43.xml"/><Relationship Id="rId22" Type="http://schemas.openxmlformats.org/officeDocument/2006/relationships/customXml" Target="../ink/ink47.xml"/><Relationship Id="rId27" Type="http://schemas.openxmlformats.org/officeDocument/2006/relationships/image" Target="../media/image49.png"/><Relationship Id="rId30" Type="http://schemas.openxmlformats.org/officeDocument/2006/relationships/customXml" Target="../ink/ink51.xml"/><Relationship Id="rId8" Type="http://schemas.openxmlformats.org/officeDocument/2006/relationships/customXml" Target="../ink/ink40.xml"/></Relationships>
</file>

<file path=ppt/slides/_rels/slide3.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media/image56.png"/><Relationship Id="rId3" Type="http://schemas.openxmlformats.org/officeDocument/2006/relationships/hyperlink" Target="https://concepto.de/necesidades-humanas/" TargetMode="External"/><Relationship Id="rId7" Type="http://schemas.openxmlformats.org/officeDocument/2006/relationships/image" Target="../media/image53.png"/><Relationship Id="rId12" Type="http://schemas.openxmlformats.org/officeDocument/2006/relationships/customXml" Target="../ink/ink56.xml"/><Relationship Id="rId2" Type="http://schemas.openxmlformats.org/officeDocument/2006/relationships/hyperlink" Target="https://concepto.de/economia/" TargetMode="External"/><Relationship Id="rId1" Type="http://schemas.openxmlformats.org/officeDocument/2006/relationships/slideLayout" Target="../slideLayouts/slideLayout2.xml"/><Relationship Id="rId6" Type="http://schemas.openxmlformats.org/officeDocument/2006/relationships/customXml" Target="../ink/ink53.xml"/><Relationship Id="rId11" Type="http://schemas.openxmlformats.org/officeDocument/2006/relationships/image" Target="../media/image55.png"/><Relationship Id="rId5" Type="http://schemas.openxmlformats.org/officeDocument/2006/relationships/hyperlink" Target="https://concepto.de/problemas-economicos/#ixzz8Z2Lyeu28" TargetMode="External"/><Relationship Id="rId10" Type="http://schemas.openxmlformats.org/officeDocument/2006/relationships/customXml" Target="../ink/ink55.xml"/><Relationship Id="rId4" Type="http://schemas.openxmlformats.org/officeDocument/2006/relationships/hyperlink" Target="https://concepto.de/problemas-sociales/" TargetMode="External"/><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customXml" Target="../ink/ink57.xml"/><Relationship Id="rId7" Type="http://schemas.openxmlformats.org/officeDocument/2006/relationships/customXml" Target="../ink/ink59.xml"/><Relationship Id="rId2" Type="http://schemas.openxmlformats.org/officeDocument/2006/relationships/hyperlink" Target="https://concepto.de/problemas-economicos/#ixzz8Z2MbhSfm"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customXml" Target="../ink/ink58.xm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customXml" Target="../ink/ink60.xml"/></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customXml" Target="../ink/ink61.xml"/><Relationship Id="rId7" Type="http://schemas.openxmlformats.org/officeDocument/2006/relationships/customXml" Target="../ink/ink63.xml"/><Relationship Id="rId2" Type="http://schemas.openxmlformats.org/officeDocument/2006/relationships/hyperlink" Target="https://concepto.de/problemas-economicos/#ixzz8Z2N6pWZA" TargetMode="Externa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customXml" Target="../ink/ink62.xm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customXml" Target="../ink/ink64.xml"/></Relationships>
</file>

<file path=ppt/slides/_rels/slide6.xml.rels><?xml version="1.0" encoding="UTF-8" standalone="yes"?>
<Relationships xmlns="http://schemas.openxmlformats.org/package/2006/relationships"><Relationship Id="rId8" Type="http://schemas.openxmlformats.org/officeDocument/2006/relationships/customXml" Target="../ink/ink68.xml"/><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customXml" Target="../ink/ink65.xml"/><Relationship Id="rId1" Type="http://schemas.openxmlformats.org/officeDocument/2006/relationships/slideLayout" Target="../slideLayouts/slideLayout2.xml"/><Relationship Id="rId6" Type="http://schemas.openxmlformats.org/officeDocument/2006/relationships/customXml" Target="../ink/ink67.xml"/><Relationship Id="rId5" Type="http://schemas.openxmlformats.org/officeDocument/2006/relationships/image" Target="../media/image66.png"/><Relationship Id="rId4" Type="http://schemas.openxmlformats.org/officeDocument/2006/relationships/customXml" Target="../ink/ink66.xml"/><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customXml" Target="../ink/ink72.xml"/><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customXml" Target="../ink/ink69.xml"/><Relationship Id="rId1" Type="http://schemas.openxmlformats.org/officeDocument/2006/relationships/slideLayout" Target="../slideLayouts/slideLayout2.xml"/><Relationship Id="rId6" Type="http://schemas.openxmlformats.org/officeDocument/2006/relationships/customXml" Target="../ink/ink71.xml"/><Relationship Id="rId5" Type="http://schemas.openxmlformats.org/officeDocument/2006/relationships/image" Target="../media/image70.png"/><Relationship Id="rId4" Type="http://schemas.openxmlformats.org/officeDocument/2006/relationships/customXml" Target="../ink/ink70.xml"/><Relationship Id="rId9"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customXml" Target="../ink/ink7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50.png"/><Relationship Id="rId4" Type="http://schemas.openxmlformats.org/officeDocument/2006/relationships/customXml" Target="../ink/ink74.xml"/></Relationships>
</file>

<file path=ppt/slides/_rels/slide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customXml" Target="../ink/ink75.xml"/><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customXml" Target="../ink/ink76.xml"/><Relationship Id="rId10" Type="http://schemas.openxmlformats.org/officeDocument/2006/relationships/image" Target="../media/image610.png"/><Relationship Id="rId4" Type="http://schemas.openxmlformats.org/officeDocument/2006/relationships/image" Target="../media/image580.png"/><Relationship Id="rId9" Type="http://schemas.openxmlformats.org/officeDocument/2006/relationships/customXml" Target="../ink/ink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D4367-0A5D-9A9C-CCFF-040C0A532EAA}"/>
              </a:ext>
            </a:extLst>
          </p:cNvPr>
          <p:cNvSpPr>
            <a:spLocks noGrp="1"/>
          </p:cNvSpPr>
          <p:nvPr>
            <p:ph type="ctrTitle"/>
          </p:nvPr>
        </p:nvSpPr>
        <p:spPr>
          <a:xfrm>
            <a:off x="1665828" y="1311338"/>
            <a:ext cx="9144000" cy="2387600"/>
          </a:xfrm>
        </p:spPr>
        <p:txBody>
          <a:bodyPr>
            <a:normAutofit/>
          </a:bodyPr>
          <a:lstStyle/>
          <a:p>
            <a:r>
              <a:rPr lang="es-MX" sz="6600" dirty="0">
                <a:solidFill>
                  <a:srgbClr val="F4BAC0"/>
                </a:solidFill>
                <a:latin typeface="Modern Love Grunge" pitchFamily="82" charset="0"/>
              </a:rPr>
              <a:t>“El concierto de </a:t>
            </a:r>
            <a:r>
              <a:rPr lang="es-MX" sz="6600" dirty="0" err="1">
                <a:solidFill>
                  <a:srgbClr val="F4BAC0"/>
                </a:solidFill>
                <a:latin typeface="Modern Love Grunge" pitchFamily="82" charset="0"/>
              </a:rPr>
              <a:t>Anari</a:t>
            </a:r>
            <a:r>
              <a:rPr lang="es-MX" sz="6600" dirty="0">
                <a:solidFill>
                  <a:srgbClr val="F4BAC0"/>
                </a:solidFill>
                <a:latin typeface="Modern Love Grunge" pitchFamily="82" charset="0"/>
              </a:rPr>
              <a:t>” </a:t>
            </a:r>
          </a:p>
        </p:txBody>
      </p:sp>
      <p:sp>
        <p:nvSpPr>
          <p:cNvPr id="3" name="Subtítulo 2">
            <a:extLst>
              <a:ext uri="{FF2B5EF4-FFF2-40B4-BE49-F238E27FC236}">
                <a16:creationId xmlns:a16="http://schemas.microsoft.com/office/drawing/2014/main" id="{FA15D65C-55F6-EFD5-8798-9171C52AB6D2}"/>
              </a:ext>
            </a:extLst>
          </p:cNvPr>
          <p:cNvSpPr>
            <a:spLocks noGrp="1"/>
          </p:cNvSpPr>
          <p:nvPr>
            <p:ph type="subTitle" idx="1"/>
          </p:nvPr>
        </p:nvSpPr>
        <p:spPr>
          <a:xfrm>
            <a:off x="1342188" y="3640600"/>
            <a:ext cx="9144000" cy="3064674"/>
          </a:xfrm>
        </p:spPr>
        <p:txBody>
          <a:bodyPr/>
          <a:lstStyle/>
          <a:p>
            <a:r>
              <a:rPr lang="es-MX" dirty="0">
                <a:solidFill>
                  <a:srgbClr val="BED8E7"/>
                </a:solidFill>
                <a:latin typeface="Britannic Bold" panose="020B0903060703020204" pitchFamily="34" charset="77"/>
              </a:rPr>
              <a:t>By: Tocando La Fama</a:t>
            </a:r>
          </a:p>
        </p:txBody>
      </p:sp>
      <mc:AlternateContent xmlns:mc="http://schemas.openxmlformats.org/markup-compatibility/2006" xmlns:p14="http://schemas.microsoft.com/office/powerpoint/2010/main">
        <mc:Choice Requires="p14">
          <p:contentPart p14:bwMode="auto" r:id="rId2">
            <p14:nvContentPartPr>
              <p14:cNvPr id="12" name="Entrada de lápiz 11">
                <a:extLst>
                  <a:ext uri="{FF2B5EF4-FFF2-40B4-BE49-F238E27FC236}">
                    <a16:creationId xmlns:a16="http://schemas.microsoft.com/office/drawing/2014/main" id="{EC34B170-864A-811B-F793-B9FC94636A68}"/>
                  </a:ext>
                </a:extLst>
              </p14:cNvPr>
              <p14:cNvContentPartPr/>
              <p14:nvPr/>
            </p14:nvContentPartPr>
            <p14:xfrm>
              <a:off x="-1235880" y="-115237"/>
              <a:ext cx="3264480" cy="2163240"/>
            </p14:xfrm>
          </p:contentPart>
        </mc:Choice>
        <mc:Fallback xmlns="">
          <p:pic>
            <p:nvPicPr>
              <p:cNvPr id="12" name="Entrada de lápiz 11">
                <a:extLst>
                  <a:ext uri="{FF2B5EF4-FFF2-40B4-BE49-F238E27FC236}">
                    <a16:creationId xmlns:a16="http://schemas.microsoft.com/office/drawing/2014/main" id="{EC34B170-864A-811B-F793-B9FC94636A68}"/>
                  </a:ext>
                </a:extLst>
              </p:cNvPr>
              <p:cNvPicPr/>
              <p:nvPr/>
            </p:nvPicPr>
            <p:blipFill>
              <a:blip r:embed="rId3"/>
              <a:stretch>
                <a:fillRect/>
              </a:stretch>
            </p:blipFill>
            <p:spPr>
              <a:xfrm>
                <a:off x="-1298880" y="-178237"/>
                <a:ext cx="3390120" cy="2288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Entrada de lápiz 18">
                <a:extLst>
                  <a:ext uri="{FF2B5EF4-FFF2-40B4-BE49-F238E27FC236}">
                    <a16:creationId xmlns:a16="http://schemas.microsoft.com/office/drawing/2014/main" id="{258000B6-B654-2B58-0809-41DF7BBCAF38}"/>
                  </a:ext>
                </a:extLst>
              </p14:cNvPr>
              <p14:cNvContentPartPr/>
              <p14:nvPr/>
            </p14:nvContentPartPr>
            <p14:xfrm>
              <a:off x="-545292" y="-395914"/>
              <a:ext cx="2473200" cy="2390400"/>
            </p14:xfrm>
          </p:contentPart>
        </mc:Choice>
        <mc:Fallback xmlns="">
          <p:pic>
            <p:nvPicPr>
              <p:cNvPr id="19" name="Entrada de lápiz 18">
                <a:extLst>
                  <a:ext uri="{FF2B5EF4-FFF2-40B4-BE49-F238E27FC236}">
                    <a16:creationId xmlns:a16="http://schemas.microsoft.com/office/drawing/2014/main" id="{258000B6-B654-2B58-0809-41DF7BBCAF38}"/>
                  </a:ext>
                </a:extLst>
              </p:cNvPr>
              <p:cNvPicPr/>
              <p:nvPr/>
            </p:nvPicPr>
            <p:blipFill>
              <a:blip r:embed="rId5"/>
              <a:stretch>
                <a:fillRect/>
              </a:stretch>
            </p:blipFill>
            <p:spPr>
              <a:xfrm>
                <a:off x="-608292" y="-458914"/>
                <a:ext cx="2598840" cy="2516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Entrada de lápiz 19">
                <a:extLst>
                  <a:ext uri="{FF2B5EF4-FFF2-40B4-BE49-F238E27FC236}">
                    <a16:creationId xmlns:a16="http://schemas.microsoft.com/office/drawing/2014/main" id="{EA4E7695-2F58-B40B-0AD5-E13B1FC39112}"/>
                  </a:ext>
                </a:extLst>
              </p14:cNvPr>
              <p14:cNvContentPartPr/>
              <p14:nvPr/>
            </p14:nvContentPartPr>
            <p14:xfrm>
              <a:off x="-111852" y="27446"/>
              <a:ext cx="1529640" cy="1512000"/>
            </p14:xfrm>
          </p:contentPart>
        </mc:Choice>
        <mc:Fallback xmlns="">
          <p:pic>
            <p:nvPicPr>
              <p:cNvPr id="20" name="Entrada de lápiz 19">
                <a:extLst>
                  <a:ext uri="{FF2B5EF4-FFF2-40B4-BE49-F238E27FC236}">
                    <a16:creationId xmlns:a16="http://schemas.microsoft.com/office/drawing/2014/main" id="{EA4E7695-2F58-B40B-0AD5-E13B1FC39112}"/>
                  </a:ext>
                </a:extLst>
              </p:cNvPr>
              <p:cNvPicPr/>
              <p:nvPr/>
            </p:nvPicPr>
            <p:blipFill>
              <a:blip r:embed="rId7"/>
              <a:stretch>
                <a:fillRect/>
              </a:stretch>
            </p:blipFill>
            <p:spPr>
              <a:xfrm>
                <a:off x="-174852" y="-35554"/>
                <a:ext cx="1655280" cy="1637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Entrada de lápiz 20">
                <a:extLst>
                  <a:ext uri="{FF2B5EF4-FFF2-40B4-BE49-F238E27FC236}">
                    <a16:creationId xmlns:a16="http://schemas.microsoft.com/office/drawing/2014/main" id="{A7A9B1CB-2B55-D0B5-3A03-23EAFADFC2BA}"/>
                  </a:ext>
                </a:extLst>
              </p14:cNvPr>
              <p14:cNvContentPartPr/>
              <p14:nvPr/>
            </p14:nvContentPartPr>
            <p14:xfrm>
              <a:off x="80388" y="38246"/>
              <a:ext cx="1368720" cy="1566360"/>
            </p14:xfrm>
          </p:contentPart>
        </mc:Choice>
        <mc:Fallback xmlns="">
          <p:pic>
            <p:nvPicPr>
              <p:cNvPr id="21" name="Entrada de lápiz 20">
                <a:extLst>
                  <a:ext uri="{FF2B5EF4-FFF2-40B4-BE49-F238E27FC236}">
                    <a16:creationId xmlns:a16="http://schemas.microsoft.com/office/drawing/2014/main" id="{A7A9B1CB-2B55-D0B5-3A03-23EAFADFC2BA}"/>
                  </a:ext>
                </a:extLst>
              </p:cNvPr>
              <p:cNvPicPr/>
              <p:nvPr/>
            </p:nvPicPr>
            <p:blipFill>
              <a:blip r:embed="rId9"/>
              <a:stretch>
                <a:fillRect/>
              </a:stretch>
            </p:blipFill>
            <p:spPr>
              <a:xfrm>
                <a:off x="17748" y="-24754"/>
                <a:ext cx="1494360" cy="169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Entrada de lápiz 21">
                <a:extLst>
                  <a:ext uri="{FF2B5EF4-FFF2-40B4-BE49-F238E27FC236}">
                    <a16:creationId xmlns:a16="http://schemas.microsoft.com/office/drawing/2014/main" id="{58F5FC5A-DD4B-1BBA-8C50-39AD84FDD12D}"/>
                  </a:ext>
                </a:extLst>
              </p14:cNvPr>
              <p14:cNvContentPartPr/>
              <p14:nvPr/>
            </p14:nvContentPartPr>
            <p14:xfrm>
              <a:off x="190188" y="152726"/>
              <a:ext cx="1198080" cy="1380600"/>
            </p14:xfrm>
          </p:contentPart>
        </mc:Choice>
        <mc:Fallback xmlns="">
          <p:pic>
            <p:nvPicPr>
              <p:cNvPr id="22" name="Entrada de lápiz 21">
                <a:extLst>
                  <a:ext uri="{FF2B5EF4-FFF2-40B4-BE49-F238E27FC236}">
                    <a16:creationId xmlns:a16="http://schemas.microsoft.com/office/drawing/2014/main" id="{58F5FC5A-DD4B-1BBA-8C50-39AD84FDD12D}"/>
                  </a:ext>
                </a:extLst>
              </p:cNvPr>
              <p:cNvPicPr/>
              <p:nvPr/>
            </p:nvPicPr>
            <p:blipFill>
              <a:blip r:embed="rId11"/>
              <a:stretch>
                <a:fillRect/>
              </a:stretch>
            </p:blipFill>
            <p:spPr>
              <a:xfrm>
                <a:off x="127188" y="90086"/>
                <a:ext cx="1323720" cy="1506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Entrada de lápiz 22">
                <a:extLst>
                  <a:ext uri="{FF2B5EF4-FFF2-40B4-BE49-F238E27FC236}">
                    <a16:creationId xmlns:a16="http://schemas.microsoft.com/office/drawing/2014/main" id="{DFF5E9E5-3396-06D8-7308-0601FB9BCA4F}"/>
                  </a:ext>
                </a:extLst>
              </p14:cNvPr>
              <p14:cNvContentPartPr/>
              <p14:nvPr/>
            </p14:nvContentPartPr>
            <p14:xfrm>
              <a:off x="220788" y="1038326"/>
              <a:ext cx="358200" cy="478080"/>
            </p14:xfrm>
          </p:contentPart>
        </mc:Choice>
        <mc:Fallback xmlns="">
          <p:pic>
            <p:nvPicPr>
              <p:cNvPr id="23" name="Entrada de lápiz 22">
                <a:extLst>
                  <a:ext uri="{FF2B5EF4-FFF2-40B4-BE49-F238E27FC236}">
                    <a16:creationId xmlns:a16="http://schemas.microsoft.com/office/drawing/2014/main" id="{DFF5E9E5-3396-06D8-7308-0601FB9BCA4F}"/>
                  </a:ext>
                </a:extLst>
              </p:cNvPr>
              <p:cNvPicPr/>
              <p:nvPr/>
            </p:nvPicPr>
            <p:blipFill>
              <a:blip r:embed="rId13"/>
              <a:stretch>
                <a:fillRect/>
              </a:stretch>
            </p:blipFill>
            <p:spPr>
              <a:xfrm>
                <a:off x="157788" y="975686"/>
                <a:ext cx="483840" cy="603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Entrada de lápiz 23">
                <a:extLst>
                  <a:ext uri="{FF2B5EF4-FFF2-40B4-BE49-F238E27FC236}">
                    <a16:creationId xmlns:a16="http://schemas.microsoft.com/office/drawing/2014/main" id="{B841623E-08D2-ECE2-BCCA-0A2984A445D0}"/>
                  </a:ext>
                </a:extLst>
              </p14:cNvPr>
              <p14:cNvContentPartPr/>
              <p14:nvPr/>
            </p14:nvContentPartPr>
            <p14:xfrm>
              <a:off x="153108" y="686606"/>
              <a:ext cx="781200" cy="1070280"/>
            </p14:xfrm>
          </p:contentPart>
        </mc:Choice>
        <mc:Fallback xmlns="">
          <p:pic>
            <p:nvPicPr>
              <p:cNvPr id="24" name="Entrada de lápiz 23">
                <a:extLst>
                  <a:ext uri="{FF2B5EF4-FFF2-40B4-BE49-F238E27FC236}">
                    <a16:creationId xmlns:a16="http://schemas.microsoft.com/office/drawing/2014/main" id="{B841623E-08D2-ECE2-BCCA-0A2984A445D0}"/>
                  </a:ext>
                </a:extLst>
              </p:cNvPr>
              <p:cNvPicPr/>
              <p:nvPr/>
            </p:nvPicPr>
            <p:blipFill>
              <a:blip r:embed="rId15"/>
              <a:stretch>
                <a:fillRect/>
              </a:stretch>
            </p:blipFill>
            <p:spPr>
              <a:xfrm>
                <a:off x="90468" y="623606"/>
                <a:ext cx="906840" cy="1195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Entrada de lápiz 24">
                <a:extLst>
                  <a:ext uri="{FF2B5EF4-FFF2-40B4-BE49-F238E27FC236}">
                    <a16:creationId xmlns:a16="http://schemas.microsoft.com/office/drawing/2014/main" id="{928C9FA3-D73A-566A-F63A-33328BEDDEBF}"/>
                  </a:ext>
                </a:extLst>
              </p14:cNvPr>
              <p14:cNvContentPartPr/>
              <p14:nvPr/>
            </p14:nvContentPartPr>
            <p14:xfrm>
              <a:off x="317988" y="508766"/>
              <a:ext cx="902160" cy="1244520"/>
            </p14:xfrm>
          </p:contentPart>
        </mc:Choice>
        <mc:Fallback xmlns="">
          <p:pic>
            <p:nvPicPr>
              <p:cNvPr id="25" name="Entrada de lápiz 24">
                <a:extLst>
                  <a:ext uri="{FF2B5EF4-FFF2-40B4-BE49-F238E27FC236}">
                    <a16:creationId xmlns:a16="http://schemas.microsoft.com/office/drawing/2014/main" id="{928C9FA3-D73A-566A-F63A-33328BEDDEBF}"/>
                  </a:ext>
                </a:extLst>
              </p:cNvPr>
              <p:cNvPicPr/>
              <p:nvPr/>
            </p:nvPicPr>
            <p:blipFill>
              <a:blip r:embed="rId17"/>
              <a:stretch>
                <a:fillRect/>
              </a:stretch>
            </p:blipFill>
            <p:spPr>
              <a:xfrm>
                <a:off x="255348" y="445766"/>
                <a:ext cx="1027800" cy="1370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Entrada de lápiz 25">
                <a:extLst>
                  <a:ext uri="{FF2B5EF4-FFF2-40B4-BE49-F238E27FC236}">
                    <a16:creationId xmlns:a16="http://schemas.microsoft.com/office/drawing/2014/main" id="{F19A797D-3C5F-4BE9-3149-7F17B9DBFB0C}"/>
                  </a:ext>
                </a:extLst>
              </p14:cNvPr>
              <p14:cNvContentPartPr/>
              <p14:nvPr/>
            </p14:nvContentPartPr>
            <p14:xfrm>
              <a:off x="572508" y="261086"/>
              <a:ext cx="940320" cy="1065960"/>
            </p14:xfrm>
          </p:contentPart>
        </mc:Choice>
        <mc:Fallback xmlns="">
          <p:pic>
            <p:nvPicPr>
              <p:cNvPr id="26" name="Entrada de lápiz 25">
                <a:extLst>
                  <a:ext uri="{FF2B5EF4-FFF2-40B4-BE49-F238E27FC236}">
                    <a16:creationId xmlns:a16="http://schemas.microsoft.com/office/drawing/2014/main" id="{F19A797D-3C5F-4BE9-3149-7F17B9DBFB0C}"/>
                  </a:ext>
                </a:extLst>
              </p:cNvPr>
              <p:cNvPicPr/>
              <p:nvPr/>
            </p:nvPicPr>
            <p:blipFill>
              <a:blip r:embed="rId19"/>
              <a:stretch>
                <a:fillRect/>
              </a:stretch>
            </p:blipFill>
            <p:spPr>
              <a:xfrm>
                <a:off x="509508" y="198446"/>
                <a:ext cx="1065960" cy="1191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Entrada de lápiz 26">
                <a:extLst>
                  <a:ext uri="{FF2B5EF4-FFF2-40B4-BE49-F238E27FC236}">
                    <a16:creationId xmlns:a16="http://schemas.microsoft.com/office/drawing/2014/main" id="{2F6AA9CD-5CCC-5E62-0D62-56323FE6AFC3}"/>
                  </a:ext>
                </a:extLst>
              </p14:cNvPr>
              <p14:cNvContentPartPr/>
              <p14:nvPr/>
            </p14:nvContentPartPr>
            <p14:xfrm>
              <a:off x="534708" y="428486"/>
              <a:ext cx="807480" cy="988200"/>
            </p14:xfrm>
          </p:contentPart>
        </mc:Choice>
        <mc:Fallback xmlns="">
          <p:pic>
            <p:nvPicPr>
              <p:cNvPr id="27" name="Entrada de lápiz 26">
                <a:extLst>
                  <a:ext uri="{FF2B5EF4-FFF2-40B4-BE49-F238E27FC236}">
                    <a16:creationId xmlns:a16="http://schemas.microsoft.com/office/drawing/2014/main" id="{2F6AA9CD-5CCC-5E62-0D62-56323FE6AFC3}"/>
                  </a:ext>
                </a:extLst>
              </p:cNvPr>
              <p:cNvPicPr/>
              <p:nvPr/>
            </p:nvPicPr>
            <p:blipFill>
              <a:blip r:embed="rId21"/>
              <a:stretch>
                <a:fillRect/>
              </a:stretch>
            </p:blipFill>
            <p:spPr>
              <a:xfrm>
                <a:off x="471708" y="365846"/>
                <a:ext cx="933120" cy="1113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Entrada de lápiz 27">
                <a:extLst>
                  <a:ext uri="{FF2B5EF4-FFF2-40B4-BE49-F238E27FC236}">
                    <a16:creationId xmlns:a16="http://schemas.microsoft.com/office/drawing/2014/main" id="{494960B8-F64E-918D-B449-B401E491EDF3}"/>
                  </a:ext>
                </a:extLst>
              </p14:cNvPr>
              <p14:cNvContentPartPr/>
              <p14:nvPr/>
            </p14:nvContentPartPr>
            <p14:xfrm>
              <a:off x="611748" y="432086"/>
              <a:ext cx="685080" cy="963360"/>
            </p14:xfrm>
          </p:contentPart>
        </mc:Choice>
        <mc:Fallback xmlns="">
          <p:pic>
            <p:nvPicPr>
              <p:cNvPr id="28" name="Entrada de lápiz 27">
                <a:extLst>
                  <a:ext uri="{FF2B5EF4-FFF2-40B4-BE49-F238E27FC236}">
                    <a16:creationId xmlns:a16="http://schemas.microsoft.com/office/drawing/2014/main" id="{494960B8-F64E-918D-B449-B401E491EDF3}"/>
                  </a:ext>
                </a:extLst>
              </p:cNvPr>
              <p:cNvPicPr/>
              <p:nvPr/>
            </p:nvPicPr>
            <p:blipFill>
              <a:blip r:embed="rId23"/>
              <a:stretch>
                <a:fillRect/>
              </a:stretch>
            </p:blipFill>
            <p:spPr>
              <a:xfrm>
                <a:off x="548748" y="369086"/>
                <a:ext cx="81072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Entrada de lápiz 28">
                <a:extLst>
                  <a:ext uri="{FF2B5EF4-FFF2-40B4-BE49-F238E27FC236}">
                    <a16:creationId xmlns:a16="http://schemas.microsoft.com/office/drawing/2014/main" id="{16157D97-A376-0864-CD89-42814C18E1E7}"/>
                  </a:ext>
                </a:extLst>
              </p14:cNvPr>
              <p14:cNvContentPartPr/>
              <p14:nvPr/>
            </p14:nvContentPartPr>
            <p14:xfrm>
              <a:off x="547668" y="359006"/>
              <a:ext cx="794520" cy="1080360"/>
            </p14:xfrm>
          </p:contentPart>
        </mc:Choice>
        <mc:Fallback xmlns="">
          <p:pic>
            <p:nvPicPr>
              <p:cNvPr id="29" name="Entrada de lápiz 28">
                <a:extLst>
                  <a:ext uri="{FF2B5EF4-FFF2-40B4-BE49-F238E27FC236}">
                    <a16:creationId xmlns:a16="http://schemas.microsoft.com/office/drawing/2014/main" id="{16157D97-A376-0864-CD89-42814C18E1E7}"/>
                  </a:ext>
                </a:extLst>
              </p:cNvPr>
              <p:cNvPicPr/>
              <p:nvPr/>
            </p:nvPicPr>
            <p:blipFill>
              <a:blip r:embed="rId25"/>
              <a:stretch>
                <a:fillRect/>
              </a:stretch>
            </p:blipFill>
            <p:spPr>
              <a:xfrm>
                <a:off x="484668" y="296006"/>
                <a:ext cx="920160" cy="120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Entrada de lápiz 29">
                <a:extLst>
                  <a:ext uri="{FF2B5EF4-FFF2-40B4-BE49-F238E27FC236}">
                    <a16:creationId xmlns:a16="http://schemas.microsoft.com/office/drawing/2014/main" id="{7FE2F0F8-177C-7660-AA21-E789CBCCDB12}"/>
                  </a:ext>
                </a:extLst>
              </p14:cNvPr>
              <p14:cNvContentPartPr/>
              <p14:nvPr/>
            </p14:nvContentPartPr>
            <p14:xfrm>
              <a:off x="550548" y="578606"/>
              <a:ext cx="620640" cy="1067040"/>
            </p14:xfrm>
          </p:contentPart>
        </mc:Choice>
        <mc:Fallback xmlns="">
          <p:pic>
            <p:nvPicPr>
              <p:cNvPr id="30" name="Entrada de lápiz 29">
                <a:extLst>
                  <a:ext uri="{FF2B5EF4-FFF2-40B4-BE49-F238E27FC236}">
                    <a16:creationId xmlns:a16="http://schemas.microsoft.com/office/drawing/2014/main" id="{7FE2F0F8-177C-7660-AA21-E789CBCCDB12}"/>
                  </a:ext>
                </a:extLst>
              </p:cNvPr>
              <p:cNvPicPr/>
              <p:nvPr/>
            </p:nvPicPr>
            <p:blipFill>
              <a:blip r:embed="rId27"/>
              <a:stretch>
                <a:fillRect/>
              </a:stretch>
            </p:blipFill>
            <p:spPr>
              <a:xfrm>
                <a:off x="487908" y="515606"/>
                <a:ext cx="746280" cy="1192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Entrada de lápiz 30">
                <a:extLst>
                  <a:ext uri="{FF2B5EF4-FFF2-40B4-BE49-F238E27FC236}">
                    <a16:creationId xmlns:a16="http://schemas.microsoft.com/office/drawing/2014/main" id="{C831F3B5-6FC7-AA65-1082-D8DC2193519B}"/>
                  </a:ext>
                </a:extLst>
              </p14:cNvPr>
              <p14:cNvContentPartPr/>
              <p14:nvPr/>
            </p14:nvContentPartPr>
            <p14:xfrm>
              <a:off x="751068" y="411206"/>
              <a:ext cx="650520" cy="842760"/>
            </p14:xfrm>
          </p:contentPart>
        </mc:Choice>
        <mc:Fallback xmlns="">
          <p:pic>
            <p:nvPicPr>
              <p:cNvPr id="31" name="Entrada de lápiz 30">
                <a:extLst>
                  <a:ext uri="{FF2B5EF4-FFF2-40B4-BE49-F238E27FC236}">
                    <a16:creationId xmlns:a16="http://schemas.microsoft.com/office/drawing/2014/main" id="{C831F3B5-6FC7-AA65-1082-D8DC2193519B}"/>
                  </a:ext>
                </a:extLst>
              </p:cNvPr>
              <p:cNvPicPr/>
              <p:nvPr/>
            </p:nvPicPr>
            <p:blipFill>
              <a:blip r:embed="rId29"/>
              <a:stretch>
                <a:fillRect/>
              </a:stretch>
            </p:blipFill>
            <p:spPr>
              <a:xfrm>
                <a:off x="688068" y="348206"/>
                <a:ext cx="776160" cy="968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 name="Entrada de lápiz 31">
                <a:extLst>
                  <a:ext uri="{FF2B5EF4-FFF2-40B4-BE49-F238E27FC236}">
                    <a16:creationId xmlns:a16="http://schemas.microsoft.com/office/drawing/2014/main" id="{DF253043-3556-6066-188D-089E80DA0185}"/>
                  </a:ext>
                </a:extLst>
              </p14:cNvPr>
              <p14:cNvContentPartPr/>
              <p14:nvPr/>
            </p14:nvContentPartPr>
            <p14:xfrm>
              <a:off x="597708" y="459806"/>
              <a:ext cx="786240" cy="1106640"/>
            </p14:xfrm>
          </p:contentPart>
        </mc:Choice>
        <mc:Fallback xmlns="">
          <p:pic>
            <p:nvPicPr>
              <p:cNvPr id="32" name="Entrada de lápiz 31">
                <a:extLst>
                  <a:ext uri="{FF2B5EF4-FFF2-40B4-BE49-F238E27FC236}">
                    <a16:creationId xmlns:a16="http://schemas.microsoft.com/office/drawing/2014/main" id="{DF253043-3556-6066-188D-089E80DA0185}"/>
                  </a:ext>
                </a:extLst>
              </p:cNvPr>
              <p:cNvPicPr/>
              <p:nvPr/>
            </p:nvPicPr>
            <p:blipFill>
              <a:blip r:embed="rId31"/>
              <a:stretch>
                <a:fillRect/>
              </a:stretch>
            </p:blipFill>
            <p:spPr>
              <a:xfrm>
                <a:off x="535068" y="397166"/>
                <a:ext cx="911880" cy="1232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3" name="Entrada de lápiz 32">
                <a:extLst>
                  <a:ext uri="{FF2B5EF4-FFF2-40B4-BE49-F238E27FC236}">
                    <a16:creationId xmlns:a16="http://schemas.microsoft.com/office/drawing/2014/main" id="{42F76A4C-B062-D4E5-A178-FA94C486A35B}"/>
                  </a:ext>
                </a:extLst>
              </p14:cNvPr>
              <p14:cNvContentPartPr/>
              <p14:nvPr/>
            </p14:nvContentPartPr>
            <p14:xfrm>
              <a:off x="676188" y="487886"/>
              <a:ext cx="781200" cy="1024920"/>
            </p14:xfrm>
          </p:contentPart>
        </mc:Choice>
        <mc:Fallback xmlns="">
          <p:pic>
            <p:nvPicPr>
              <p:cNvPr id="33" name="Entrada de lápiz 32">
                <a:extLst>
                  <a:ext uri="{FF2B5EF4-FFF2-40B4-BE49-F238E27FC236}">
                    <a16:creationId xmlns:a16="http://schemas.microsoft.com/office/drawing/2014/main" id="{42F76A4C-B062-D4E5-A178-FA94C486A35B}"/>
                  </a:ext>
                </a:extLst>
              </p:cNvPr>
              <p:cNvPicPr/>
              <p:nvPr/>
            </p:nvPicPr>
            <p:blipFill>
              <a:blip r:embed="rId33"/>
              <a:stretch>
                <a:fillRect/>
              </a:stretch>
            </p:blipFill>
            <p:spPr>
              <a:xfrm>
                <a:off x="613188" y="424886"/>
                <a:ext cx="906840" cy="1150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Entrada de lápiz 33">
                <a:extLst>
                  <a:ext uri="{FF2B5EF4-FFF2-40B4-BE49-F238E27FC236}">
                    <a16:creationId xmlns:a16="http://schemas.microsoft.com/office/drawing/2014/main" id="{C76227CB-6841-8188-7D4C-4AA8D3A7EAB5}"/>
                  </a:ext>
                </a:extLst>
              </p14:cNvPr>
              <p14:cNvContentPartPr/>
              <p14:nvPr/>
            </p14:nvContentPartPr>
            <p14:xfrm>
              <a:off x="606348" y="773726"/>
              <a:ext cx="558000" cy="725400"/>
            </p14:xfrm>
          </p:contentPart>
        </mc:Choice>
        <mc:Fallback xmlns="">
          <p:pic>
            <p:nvPicPr>
              <p:cNvPr id="34" name="Entrada de lápiz 33">
                <a:extLst>
                  <a:ext uri="{FF2B5EF4-FFF2-40B4-BE49-F238E27FC236}">
                    <a16:creationId xmlns:a16="http://schemas.microsoft.com/office/drawing/2014/main" id="{C76227CB-6841-8188-7D4C-4AA8D3A7EAB5}"/>
                  </a:ext>
                </a:extLst>
              </p:cNvPr>
              <p:cNvPicPr/>
              <p:nvPr/>
            </p:nvPicPr>
            <p:blipFill>
              <a:blip r:embed="rId35"/>
              <a:stretch>
                <a:fillRect/>
              </a:stretch>
            </p:blipFill>
            <p:spPr>
              <a:xfrm>
                <a:off x="543708" y="710726"/>
                <a:ext cx="683640" cy="8510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Entrada de lápiz 34">
                <a:extLst>
                  <a:ext uri="{FF2B5EF4-FFF2-40B4-BE49-F238E27FC236}">
                    <a16:creationId xmlns:a16="http://schemas.microsoft.com/office/drawing/2014/main" id="{2B8367FA-BF9E-76B5-223D-AAD67DB423F5}"/>
                  </a:ext>
                </a:extLst>
              </p14:cNvPr>
              <p14:cNvContentPartPr/>
              <p14:nvPr/>
            </p14:nvContentPartPr>
            <p14:xfrm>
              <a:off x="494748" y="829526"/>
              <a:ext cx="533520" cy="453600"/>
            </p14:xfrm>
          </p:contentPart>
        </mc:Choice>
        <mc:Fallback xmlns="">
          <p:pic>
            <p:nvPicPr>
              <p:cNvPr id="35" name="Entrada de lápiz 34">
                <a:extLst>
                  <a:ext uri="{FF2B5EF4-FFF2-40B4-BE49-F238E27FC236}">
                    <a16:creationId xmlns:a16="http://schemas.microsoft.com/office/drawing/2014/main" id="{2B8367FA-BF9E-76B5-223D-AAD67DB423F5}"/>
                  </a:ext>
                </a:extLst>
              </p:cNvPr>
              <p:cNvPicPr/>
              <p:nvPr/>
            </p:nvPicPr>
            <p:blipFill>
              <a:blip r:embed="rId37"/>
              <a:stretch>
                <a:fillRect/>
              </a:stretch>
            </p:blipFill>
            <p:spPr>
              <a:xfrm>
                <a:off x="432108" y="766526"/>
                <a:ext cx="659160" cy="579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Entrada de lápiz 35">
                <a:extLst>
                  <a:ext uri="{FF2B5EF4-FFF2-40B4-BE49-F238E27FC236}">
                    <a16:creationId xmlns:a16="http://schemas.microsoft.com/office/drawing/2014/main" id="{95EFA2B5-30DF-3BA9-694B-8550EFDB9309}"/>
                  </a:ext>
                </a:extLst>
              </p14:cNvPr>
              <p14:cNvContentPartPr/>
              <p14:nvPr/>
            </p14:nvContentPartPr>
            <p14:xfrm>
              <a:off x="-164052" y="498326"/>
              <a:ext cx="714960" cy="798480"/>
            </p14:xfrm>
          </p:contentPart>
        </mc:Choice>
        <mc:Fallback xmlns="">
          <p:pic>
            <p:nvPicPr>
              <p:cNvPr id="36" name="Entrada de lápiz 35">
                <a:extLst>
                  <a:ext uri="{FF2B5EF4-FFF2-40B4-BE49-F238E27FC236}">
                    <a16:creationId xmlns:a16="http://schemas.microsoft.com/office/drawing/2014/main" id="{95EFA2B5-30DF-3BA9-694B-8550EFDB9309}"/>
                  </a:ext>
                </a:extLst>
              </p:cNvPr>
              <p:cNvPicPr/>
              <p:nvPr/>
            </p:nvPicPr>
            <p:blipFill>
              <a:blip r:embed="rId39"/>
              <a:stretch>
                <a:fillRect/>
              </a:stretch>
            </p:blipFill>
            <p:spPr>
              <a:xfrm>
                <a:off x="-226692" y="435326"/>
                <a:ext cx="840600" cy="924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Entrada de lápiz 36">
                <a:extLst>
                  <a:ext uri="{FF2B5EF4-FFF2-40B4-BE49-F238E27FC236}">
                    <a16:creationId xmlns:a16="http://schemas.microsoft.com/office/drawing/2014/main" id="{E048A0B0-99CD-5D41-76A4-60C41A4B501E}"/>
                  </a:ext>
                </a:extLst>
              </p14:cNvPr>
              <p14:cNvContentPartPr/>
              <p14:nvPr/>
            </p14:nvContentPartPr>
            <p14:xfrm>
              <a:off x="-270972" y="289166"/>
              <a:ext cx="745200" cy="963360"/>
            </p14:xfrm>
          </p:contentPart>
        </mc:Choice>
        <mc:Fallback xmlns="">
          <p:pic>
            <p:nvPicPr>
              <p:cNvPr id="37" name="Entrada de lápiz 36">
                <a:extLst>
                  <a:ext uri="{FF2B5EF4-FFF2-40B4-BE49-F238E27FC236}">
                    <a16:creationId xmlns:a16="http://schemas.microsoft.com/office/drawing/2014/main" id="{E048A0B0-99CD-5D41-76A4-60C41A4B501E}"/>
                  </a:ext>
                </a:extLst>
              </p:cNvPr>
              <p:cNvPicPr/>
              <p:nvPr/>
            </p:nvPicPr>
            <p:blipFill>
              <a:blip r:embed="rId41"/>
              <a:stretch>
                <a:fillRect/>
              </a:stretch>
            </p:blipFill>
            <p:spPr>
              <a:xfrm>
                <a:off x="-333612" y="226166"/>
                <a:ext cx="87084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Entrada de lápiz 37">
                <a:extLst>
                  <a:ext uri="{FF2B5EF4-FFF2-40B4-BE49-F238E27FC236}">
                    <a16:creationId xmlns:a16="http://schemas.microsoft.com/office/drawing/2014/main" id="{BDF1A061-B18E-49DA-8F07-BC7E76FF670C}"/>
                  </a:ext>
                </a:extLst>
              </p14:cNvPr>
              <p14:cNvContentPartPr/>
              <p14:nvPr/>
            </p14:nvContentPartPr>
            <p14:xfrm>
              <a:off x="-347652" y="80006"/>
              <a:ext cx="1006560" cy="1188720"/>
            </p14:xfrm>
          </p:contentPart>
        </mc:Choice>
        <mc:Fallback xmlns="">
          <p:pic>
            <p:nvPicPr>
              <p:cNvPr id="38" name="Entrada de lápiz 37">
                <a:extLst>
                  <a:ext uri="{FF2B5EF4-FFF2-40B4-BE49-F238E27FC236}">
                    <a16:creationId xmlns:a16="http://schemas.microsoft.com/office/drawing/2014/main" id="{BDF1A061-B18E-49DA-8F07-BC7E76FF670C}"/>
                  </a:ext>
                </a:extLst>
              </p:cNvPr>
              <p:cNvPicPr/>
              <p:nvPr/>
            </p:nvPicPr>
            <p:blipFill>
              <a:blip r:embed="rId43"/>
              <a:stretch>
                <a:fillRect/>
              </a:stretch>
            </p:blipFill>
            <p:spPr>
              <a:xfrm>
                <a:off x="-410292" y="17366"/>
                <a:ext cx="1132200" cy="13143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Entrada de lápiz 38">
                <a:extLst>
                  <a:ext uri="{FF2B5EF4-FFF2-40B4-BE49-F238E27FC236}">
                    <a16:creationId xmlns:a16="http://schemas.microsoft.com/office/drawing/2014/main" id="{87FA9296-8ADC-D98D-EFD1-4E00D7F59D46}"/>
                  </a:ext>
                </a:extLst>
              </p14:cNvPr>
              <p14:cNvContentPartPr/>
              <p14:nvPr/>
            </p14:nvContentPartPr>
            <p14:xfrm>
              <a:off x="-631692" y="-509314"/>
              <a:ext cx="2486160" cy="2257560"/>
            </p14:xfrm>
          </p:contentPart>
        </mc:Choice>
        <mc:Fallback xmlns="">
          <p:pic>
            <p:nvPicPr>
              <p:cNvPr id="39" name="Entrada de lápiz 38">
                <a:extLst>
                  <a:ext uri="{FF2B5EF4-FFF2-40B4-BE49-F238E27FC236}">
                    <a16:creationId xmlns:a16="http://schemas.microsoft.com/office/drawing/2014/main" id="{87FA9296-8ADC-D98D-EFD1-4E00D7F59D46}"/>
                  </a:ext>
                </a:extLst>
              </p:cNvPr>
              <p:cNvPicPr/>
              <p:nvPr/>
            </p:nvPicPr>
            <p:blipFill>
              <a:blip r:embed="rId45"/>
              <a:stretch>
                <a:fillRect/>
              </a:stretch>
            </p:blipFill>
            <p:spPr>
              <a:xfrm>
                <a:off x="-694692" y="-572314"/>
                <a:ext cx="2611800" cy="2383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Entrada de lápiz 39">
                <a:extLst>
                  <a:ext uri="{FF2B5EF4-FFF2-40B4-BE49-F238E27FC236}">
                    <a16:creationId xmlns:a16="http://schemas.microsoft.com/office/drawing/2014/main" id="{CB0DF9BC-CF49-406B-FA60-E62DC73FDEC5}"/>
                  </a:ext>
                </a:extLst>
              </p14:cNvPr>
              <p14:cNvContentPartPr/>
              <p14:nvPr/>
            </p14:nvContentPartPr>
            <p14:xfrm>
              <a:off x="-724271" y="-373000"/>
              <a:ext cx="3138120" cy="3038400"/>
            </p14:xfrm>
          </p:contentPart>
        </mc:Choice>
        <mc:Fallback xmlns="">
          <p:pic>
            <p:nvPicPr>
              <p:cNvPr id="40" name="Entrada de lápiz 39">
                <a:extLst>
                  <a:ext uri="{FF2B5EF4-FFF2-40B4-BE49-F238E27FC236}">
                    <a16:creationId xmlns:a16="http://schemas.microsoft.com/office/drawing/2014/main" id="{CB0DF9BC-CF49-406B-FA60-E62DC73FDEC5}"/>
                  </a:ext>
                </a:extLst>
              </p:cNvPr>
              <p:cNvPicPr/>
              <p:nvPr/>
            </p:nvPicPr>
            <p:blipFill>
              <a:blip r:embed="rId47"/>
              <a:stretch>
                <a:fillRect/>
              </a:stretch>
            </p:blipFill>
            <p:spPr>
              <a:xfrm>
                <a:off x="-786911" y="-435640"/>
                <a:ext cx="3263760" cy="31640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6" name="Entrada de lápiz 45">
                <a:extLst>
                  <a:ext uri="{FF2B5EF4-FFF2-40B4-BE49-F238E27FC236}">
                    <a16:creationId xmlns:a16="http://schemas.microsoft.com/office/drawing/2014/main" id="{00B5B081-AACD-9C39-6F66-95A7A39FBB2F}"/>
                  </a:ext>
                </a:extLst>
              </p14:cNvPr>
              <p14:cNvContentPartPr/>
              <p14:nvPr/>
            </p14:nvContentPartPr>
            <p14:xfrm>
              <a:off x="10676264" y="5260039"/>
              <a:ext cx="1641240" cy="1900440"/>
            </p14:xfrm>
          </p:contentPart>
        </mc:Choice>
        <mc:Fallback xmlns="">
          <p:pic>
            <p:nvPicPr>
              <p:cNvPr id="46" name="Entrada de lápiz 45">
                <a:extLst>
                  <a:ext uri="{FF2B5EF4-FFF2-40B4-BE49-F238E27FC236}">
                    <a16:creationId xmlns:a16="http://schemas.microsoft.com/office/drawing/2014/main" id="{00B5B081-AACD-9C39-6F66-95A7A39FBB2F}"/>
                  </a:ext>
                </a:extLst>
              </p:cNvPr>
              <p:cNvPicPr/>
              <p:nvPr/>
            </p:nvPicPr>
            <p:blipFill>
              <a:blip r:embed="rId49"/>
              <a:stretch>
                <a:fillRect/>
              </a:stretch>
            </p:blipFill>
            <p:spPr>
              <a:xfrm>
                <a:off x="10613624" y="5197039"/>
                <a:ext cx="1766880" cy="20260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7" name="Entrada de lápiz 46">
                <a:extLst>
                  <a:ext uri="{FF2B5EF4-FFF2-40B4-BE49-F238E27FC236}">
                    <a16:creationId xmlns:a16="http://schemas.microsoft.com/office/drawing/2014/main" id="{6843FB51-C7C6-EEAF-E4D8-61F5985B0BDB}"/>
                  </a:ext>
                </a:extLst>
              </p14:cNvPr>
              <p14:cNvContentPartPr/>
              <p14:nvPr/>
            </p14:nvContentPartPr>
            <p14:xfrm>
              <a:off x="10778082" y="5357778"/>
              <a:ext cx="1574640" cy="1697040"/>
            </p14:xfrm>
          </p:contentPart>
        </mc:Choice>
        <mc:Fallback xmlns="">
          <p:pic>
            <p:nvPicPr>
              <p:cNvPr id="47" name="Entrada de lápiz 46">
                <a:extLst>
                  <a:ext uri="{FF2B5EF4-FFF2-40B4-BE49-F238E27FC236}">
                    <a16:creationId xmlns:a16="http://schemas.microsoft.com/office/drawing/2014/main" id="{6843FB51-C7C6-EEAF-E4D8-61F5985B0BDB}"/>
                  </a:ext>
                </a:extLst>
              </p:cNvPr>
              <p:cNvPicPr/>
              <p:nvPr/>
            </p:nvPicPr>
            <p:blipFill>
              <a:blip r:embed="rId51"/>
              <a:stretch>
                <a:fillRect/>
              </a:stretch>
            </p:blipFill>
            <p:spPr>
              <a:xfrm>
                <a:off x="10715442" y="5294778"/>
                <a:ext cx="1700280" cy="1822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9" name="Entrada de lápiz 48">
                <a:extLst>
                  <a:ext uri="{FF2B5EF4-FFF2-40B4-BE49-F238E27FC236}">
                    <a16:creationId xmlns:a16="http://schemas.microsoft.com/office/drawing/2014/main" id="{B985C63A-B3B9-C97D-305C-78EAA5DA21DC}"/>
                  </a:ext>
                </a:extLst>
              </p14:cNvPr>
              <p14:cNvContentPartPr/>
              <p14:nvPr/>
            </p14:nvContentPartPr>
            <p14:xfrm>
              <a:off x="9946842" y="4674138"/>
              <a:ext cx="2462760" cy="2423520"/>
            </p14:xfrm>
          </p:contentPart>
        </mc:Choice>
        <mc:Fallback xmlns="">
          <p:pic>
            <p:nvPicPr>
              <p:cNvPr id="49" name="Entrada de lápiz 48">
                <a:extLst>
                  <a:ext uri="{FF2B5EF4-FFF2-40B4-BE49-F238E27FC236}">
                    <a16:creationId xmlns:a16="http://schemas.microsoft.com/office/drawing/2014/main" id="{B985C63A-B3B9-C97D-305C-78EAA5DA21DC}"/>
                  </a:ext>
                </a:extLst>
              </p:cNvPr>
              <p:cNvPicPr/>
              <p:nvPr/>
            </p:nvPicPr>
            <p:blipFill>
              <a:blip r:embed="rId53"/>
              <a:stretch>
                <a:fillRect/>
              </a:stretch>
            </p:blipFill>
            <p:spPr>
              <a:xfrm>
                <a:off x="9884202" y="4611138"/>
                <a:ext cx="2588400" cy="2549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 name="Entrada de lápiz 3">
                <a:extLst>
                  <a:ext uri="{FF2B5EF4-FFF2-40B4-BE49-F238E27FC236}">
                    <a16:creationId xmlns:a16="http://schemas.microsoft.com/office/drawing/2014/main" id="{98FD4042-1B72-1233-B713-C0A3A279C028}"/>
                  </a:ext>
                </a:extLst>
              </p14:cNvPr>
              <p14:cNvContentPartPr/>
              <p14:nvPr/>
            </p14:nvContentPartPr>
            <p14:xfrm>
              <a:off x="10013658" y="-306218"/>
              <a:ext cx="2657160" cy="2389320"/>
            </p14:xfrm>
          </p:contentPart>
        </mc:Choice>
        <mc:Fallback xmlns="">
          <p:pic>
            <p:nvPicPr>
              <p:cNvPr id="4" name="Entrada de lápiz 3">
                <a:extLst>
                  <a:ext uri="{FF2B5EF4-FFF2-40B4-BE49-F238E27FC236}">
                    <a16:creationId xmlns:a16="http://schemas.microsoft.com/office/drawing/2014/main" id="{98FD4042-1B72-1233-B713-C0A3A279C028}"/>
                  </a:ext>
                </a:extLst>
              </p:cNvPr>
              <p:cNvPicPr/>
              <p:nvPr/>
            </p:nvPicPr>
            <p:blipFill>
              <a:blip r:embed="rId55"/>
              <a:stretch>
                <a:fillRect/>
              </a:stretch>
            </p:blipFill>
            <p:spPr>
              <a:xfrm>
                <a:off x="9951018" y="-369218"/>
                <a:ext cx="2782800" cy="2514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 name="Entrada de lápiz 4">
                <a:extLst>
                  <a:ext uri="{FF2B5EF4-FFF2-40B4-BE49-F238E27FC236}">
                    <a16:creationId xmlns:a16="http://schemas.microsoft.com/office/drawing/2014/main" id="{889144FA-A673-DDBB-499E-0DB987D6B5E6}"/>
                  </a:ext>
                </a:extLst>
              </p14:cNvPr>
              <p14:cNvContentPartPr/>
              <p14:nvPr/>
            </p14:nvContentPartPr>
            <p14:xfrm>
              <a:off x="10116377" y="-197218"/>
              <a:ext cx="2642760" cy="2245680"/>
            </p14:xfrm>
          </p:contentPart>
        </mc:Choice>
        <mc:Fallback xmlns="">
          <p:pic>
            <p:nvPicPr>
              <p:cNvPr id="5" name="Entrada de lápiz 4">
                <a:extLst>
                  <a:ext uri="{FF2B5EF4-FFF2-40B4-BE49-F238E27FC236}">
                    <a16:creationId xmlns:a16="http://schemas.microsoft.com/office/drawing/2014/main" id="{889144FA-A673-DDBB-499E-0DB987D6B5E6}"/>
                  </a:ext>
                </a:extLst>
              </p:cNvPr>
              <p:cNvPicPr/>
              <p:nvPr/>
            </p:nvPicPr>
            <p:blipFill>
              <a:blip r:embed="rId57"/>
              <a:stretch>
                <a:fillRect/>
              </a:stretch>
            </p:blipFill>
            <p:spPr>
              <a:xfrm>
                <a:off x="10053737" y="-259858"/>
                <a:ext cx="2768400" cy="2371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6" name="Entrada de lápiz 5">
                <a:extLst>
                  <a:ext uri="{FF2B5EF4-FFF2-40B4-BE49-F238E27FC236}">
                    <a16:creationId xmlns:a16="http://schemas.microsoft.com/office/drawing/2014/main" id="{A24AC45D-AAD6-850A-5775-6B70785621E6}"/>
                  </a:ext>
                </a:extLst>
              </p14:cNvPr>
              <p14:cNvContentPartPr/>
              <p14:nvPr/>
            </p14:nvContentPartPr>
            <p14:xfrm>
              <a:off x="10062146" y="182292"/>
              <a:ext cx="325800" cy="322920"/>
            </p14:xfrm>
          </p:contentPart>
        </mc:Choice>
        <mc:Fallback xmlns="">
          <p:pic>
            <p:nvPicPr>
              <p:cNvPr id="6" name="Entrada de lápiz 5">
                <a:extLst>
                  <a:ext uri="{FF2B5EF4-FFF2-40B4-BE49-F238E27FC236}">
                    <a16:creationId xmlns:a16="http://schemas.microsoft.com/office/drawing/2014/main" id="{A24AC45D-AAD6-850A-5775-6B70785621E6}"/>
                  </a:ext>
                </a:extLst>
              </p:cNvPr>
              <p:cNvPicPr/>
              <p:nvPr/>
            </p:nvPicPr>
            <p:blipFill>
              <a:blip r:embed="rId59"/>
              <a:stretch>
                <a:fillRect/>
              </a:stretch>
            </p:blipFill>
            <p:spPr>
              <a:xfrm>
                <a:off x="9999146" y="119292"/>
                <a:ext cx="45144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 name="Entrada de lápiz 8">
                <a:extLst>
                  <a:ext uri="{FF2B5EF4-FFF2-40B4-BE49-F238E27FC236}">
                    <a16:creationId xmlns:a16="http://schemas.microsoft.com/office/drawing/2014/main" id="{686F1A6D-C444-2AF2-B718-8D0ECC7D9C57}"/>
                  </a:ext>
                </a:extLst>
              </p14:cNvPr>
              <p14:cNvContentPartPr/>
              <p14:nvPr/>
            </p14:nvContentPartPr>
            <p14:xfrm>
              <a:off x="9213626" y="-230628"/>
              <a:ext cx="3238560" cy="3008520"/>
            </p14:xfrm>
          </p:contentPart>
        </mc:Choice>
        <mc:Fallback xmlns="">
          <p:pic>
            <p:nvPicPr>
              <p:cNvPr id="9" name="Entrada de lápiz 8">
                <a:extLst>
                  <a:ext uri="{FF2B5EF4-FFF2-40B4-BE49-F238E27FC236}">
                    <a16:creationId xmlns:a16="http://schemas.microsoft.com/office/drawing/2014/main" id="{686F1A6D-C444-2AF2-B718-8D0ECC7D9C57}"/>
                  </a:ext>
                </a:extLst>
              </p:cNvPr>
              <p:cNvPicPr/>
              <p:nvPr/>
            </p:nvPicPr>
            <p:blipFill>
              <a:blip r:embed="rId61"/>
              <a:stretch>
                <a:fillRect/>
              </a:stretch>
            </p:blipFill>
            <p:spPr>
              <a:xfrm>
                <a:off x="9150626" y="-293628"/>
                <a:ext cx="3364200" cy="3134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5" name="Entrada de lápiz 14">
                <a:extLst>
                  <a:ext uri="{FF2B5EF4-FFF2-40B4-BE49-F238E27FC236}">
                    <a16:creationId xmlns:a16="http://schemas.microsoft.com/office/drawing/2014/main" id="{70092BD0-0349-1144-EEB5-797E8A43C9E6}"/>
                  </a:ext>
                </a:extLst>
              </p14:cNvPr>
              <p14:cNvContentPartPr/>
              <p14:nvPr/>
            </p14:nvContentPartPr>
            <p14:xfrm>
              <a:off x="-491714" y="4530187"/>
              <a:ext cx="3295440" cy="2864520"/>
            </p14:xfrm>
          </p:contentPart>
        </mc:Choice>
        <mc:Fallback xmlns="">
          <p:pic>
            <p:nvPicPr>
              <p:cNvPr id="15" name="Entrada de lápiz 14">
                <a:extLst>
                  <a:ext uri="{FF2B5EF4-FFF2-40B4-BE49-F238E27FC236}">
                    <a16:creationId xmlns:a16="http://schemas.microsoft.com/office/drawing/2014/main" id="{70092BD0-0349-1144-EEB5-797E8A43C9E6}"/>
                  </a:ext>
                </a:extLst>
              </p:cNvPr>
              <p:cNvPicPr/>
              <p:nvPr/>
            </p:nvPicPr>
            <p:blipFill>
              <a:blip r:embed="rId63"/>
              <a:stretch>
                <a:fillRect/>
              </a:stretch>
            </p:blipFill>
            <p:spPr>
              <a:xfrm>
                <a:off x="-554714" y="4467187"/>
                <a:ext cx="3421080" cy="29901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6" name="Entrada de lápiz 15">
                <a:extLst>
                  <a:ext uri="{FF2B5EF4-FFF2-40B4-BE49-F238E27FC236}">
                    <a16:creationId xmlns:a16="http://schemas.microsoft.com/office/drawing/2014/main" id="{7F6132A7-458C-2E03-03A5-C281593C3C4B}"/>
                  </a:ext>
                </a:extLst>
              </p14:cNvPr>
              <p14:cNvContentPartPr/>
              <p14:nvPr/>
            </p14:nvContentPartPr>
            <p14:xfrm>
              <a:off x="-52514" y="4664827"/>
              <a:ext cx="2666520" cy="2385360"/>
            </p14:xfrm>
          </p:contentPart>
        </mc:Choice>
        <mc:Fallback xmlns="">
          <p:pic>
            <p:nvPicPr>
              <p:cNvPr id="16" name="Entrada de lápiz 15">
                <a:extLst>
                  <a:ext uri="{FF2B5EF4-FFF2-40B4-BE49-F238E27FC236}">
                    <a16:creationId xmlns:a16="http://schemas.microsoft.com/office/drawing/2014/main" id="{7F6132A7-458C-2E03-03A5-C281593C3C4B}"/>
                  </a:ext>
                </a:extLst>
              </p:cNvPr>
              <p:cNvPicPr/>
              <p:nvPr/>
            </p:nvPicPr>
            <p:blipFill>
              <a:blip r:embed="rId65"/>
              <a:stretch>
                <a:fillRect/>
              </a:stretch>
            </p:blipFill>
            <p:spPr>
              <a:xfrm>
                <a:off x="-115514" y="4602187"/>
                <a:ext cx="2792160" cy="2511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7" name="Entrada de lápiz 16">
                <a:extLst>
                  <a:ext uri="{FF2B5EF4-FFF2-40B4-BE49-F238E27FC236}">
                    <a16:creationId xmlns:a16="http://schemas.microsoft.com/office/drawing/2014/main" id="{CCB89BA7-6E07-3557-F272-89D51AD84FEB}"/>
                  </a:ext>
                </a:extLst>
              </p14:cNvPr>
              <p14:cNvContentPartPr/>
              <p14:nvPr/>
            </p14:nvContentPartPr>
            <p14:xfrm>
              <a:off x="-115514" y="4829707"/>
              <a:ext cx="2624040" cy="2245320"/>
            </p14:xfrm>
          </p:contentPart>
        </mc:Choice>
        <mc:Fallback xmlns="">
          <p:pic>
            <p:nvPicPr>
              <p:cNvPr id="17" name="Entrada de lápiz 16">
                <a:extLst>
                  <a:ext uri="{FF2B5EF4-FFF2-40B4-BE49-F238E27FC236}">
                    <a16:creationId xmlns:a16="http://schemas.microsoft.com/office/drawing/2014/main" id="{CCB89BA7-6E07-3557-F272-89D51AD84FEB}"/>
                  </a:ext>
                </a:extLst>
              </p:cNvPr>
              <p:cNvPicPr/>
              <p:nvPr/>
            </p:nvPicPr>
            <p:blipFill>
              <a:blip r:embed="rId67"/>
              <a:stretch>
                <a:fillRect/>
              </a:stretch>
            </p:blipFill>
            <p:spPr>
              <a:xfrm>
                <a:off x="-178154" y="4766707"/>
                <a:ext cx="2749680" cy="23709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8" name="Entrada de lápiz 17">
                <a:extLst>
                  <a:ext uri="{FF2B5EF4-FFF2-40B4-BE49-F238E27FC236}">
                    <a16:creationId xmlns:a16="http://schemas.microsoft.com/office/drawing/2014/main" id="{CE110CF2-46E3-9640-7260-2E3BAB81D40F}"/>
                  </a:ext>
                </a:extLst>
              </p14:cNvPr>
              <p14:cNvContentPartPr/>
              <p14:nvPr/>
            </p14:nvContentPartPr>
            <p14:xfrm>
              <a:off x="-179234" y="4552507"/>
              <a:ext cx="2753640" cy="2522880"/>
            </p14:xfrm>
          </p:contentPart>
        </mc:Choice>
        <mc:Fallback xmlns="">
          <p:pic>
            <p:nvPicPr>
              <p:cNvPr id="18" name="Entrada de lápiz 17">
                <a:extLst>
                  <a:ext uri="{FF2B5EF4-FFF2-40B4-BE49-F238E27FC236}">
                    <a16:creationId xmlns:a16="http://schemas.microsoft.com/office/drawing/2014/main" id="{CE110CF2-46E3-9640-7260-2E3BAB81D40F}"/>
                  </a:ext>
                </a:extLst>
              </p:cNvPr>
              <p:cNvPicPr/>
              <p:nvPr/>
            </p:nvPicPr>
            <p:blipFill>
              <a:blip r:embed="rId69"/>
              <a:stretch>
                <a:fillRect/>
              </a:stretch>
            </p:blipFill>
            <p:spPr>
              <a:xfrm>
                <a:off x="-241874" y="4489507"/>
                <a:ext cx="2879280" cy="26485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3" name="Entrada de lápiz 42">
                <a:extLst>
                  <a:ext uri="{FF2B5EF4-FFF2-40B4-BE49-F238E27FC236}">
                    <a16:creationId xmlns:a16="http://schemas.microsoft.com/office/drawing/2014/main" id="{DFC58EDF-8A38-CAC5-4A5E-196BA88ECBFF}"/>
                  </a:ext>
                </a:extLst>
              </p14:cNvPr>
              <p14:cNvContentPartPr/>
              <p14:nvPr/>
            </p14:nvContentPartPr>
            <p14:xfrm>
              <a:off x="-443474" y="4106467"/>
              <a:ext cx="3889800" cy="3094920"/>
            </p14:xfrm>
          </p:contentPart>
        </mc:Choice>
        <mc:Fallback xmlns="">
          <p:pic>
            <p:nvPicPr>
              <p:cNvPr id="43" name="Entrada de lápiz 42">
                <a:extLst>
                  <a:ext uri="{FF2B5EF4-FFF2-40B4-BE49-F238E27FC236}">
                    <a16:creationId xmlns:a16="http://schemas.microsoft.com/office/drawing/2014/main" id="{DFC58EDF-8A38-CAC5-4A5E-196BA88ECBFF}"/>
                  </a:ext>
                </a:extLst>
              </p:cNvPr>
              <p:cNvPicPr/>
              <p:nvPr/>
            </p:nvPicPr>
            <p:blipFill>
              <a:blip r:embed="rId71"/>
              <a:stretch>
                <a:fillRect/>
              </a:stretch>
            </p:blipFill>
            <p:spPr>
              <a:xfrm>
                <a:off x="-506114" y="4043467"/>
                <a:ext cx="4015440" cy="3220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5" name="Entrada de lápiz 44">
                <a:extLst>
                  <a:ext uri="{FF2B5EF4-FFF2-40B4-BE49-F238E27FC236}">
                    <a16:creationId xmlns:a16="http://schemas.microsoft.com/office/drawing/2014/main" id="{ACA32392-0664-D4BA-C197-7ECF0EB9FEDE}"/>
                  </a:ext>
                </a:extLst>
              </p14:cNvPr>
              <p14:cNvContentPartPr/>
              <p14:nvPr/>
            </p14:nvContentPartPr>
            <p14:xfrm>
              <a:off x="-558314" y="4123747"/>
              <a:ext cx="360" cy="360"/>
            </p14:xfrm>
          </p:contentPart>
        </mc:Choice>
        <mc:Fallback xmlns="">
          <p:pic>
            <p:nvPicPr>
              <p:cNvPr id="45" name="Entrada de lápiz 44">
                <a:extLst>
                  <a:ext uri="{FF2B5EF4-FFF2-40B4-BE49-F238E27FC236}">
                    <a16:creationId xmlns:a16="http://schemas.microsoft.com/office/drawing/2014/main" id="{ACA32392-0664-D4BA-C197-7ECF0EB9FEDE}"/>
                  </a:ext>
                </a:extLst>
              </p:cNvPr>
              <p:cNvPicPr/>
              <p:nvPr/>
            </p:nvPicPr>
            <p:blipFill>
              <a:blip r:embed="rId73"/>
              <a:stretch>
                <a:fillRect/>
              </a:stretch>
            </p:blipFill>
            <p:spPr>
              <a:xfrm>
                <a:off x="-621314" y="4061107"/>
                <a:ext cx="126000" cy="126000"/>
              </a:xfrm>
              <a:prstGeom prst="rect">
                <a:avLst/>
              </a:prstGeom>
            </p:spPr>
          </p:pic>
        </mc:Fallback>
      </mc:AlternateContent>
      <p:sp>
        <p:nvSpPr>
          <p:cNvPr id="7" name="CuadroTexto 6">
            <a:extLst>
              <a:ext uri="{FF2B5EF4-FFF2-40B4-BE49-F238E27FC236}">
                <a16:creationId xmlns:a16="http://schemas.microsoft.com/office/drawing/2014/main" id="{C848D8AB-0B3E-B411-286D-514B38E7DFDF}"/>
              </a:ext>
            </a:extLst>
          </p:cNvPr>
          <p:cNvSpPr txBox="1"/>
          <p:nvPr/>
        </p:nvSpPr>
        <p:spPr>
          <a:xfrm>
            <a:off x="3303828" y="5996944"/>
            <a:ext cx="3698033" cy="369332"/>
          </a:xfrm>
          <a:prstGeom prst="rect">
            <a:avLst/>
          </a:prstGeom>
          <a:noFill/>
        </p:spPr>
        <p:txBody>
          <a:bodyPr wrap="square" rtlCol="0">
            <a:spAutoFit/>
          </a:bodyPr>
          <a:lstStyle/>
          <a:p>
            <a:pPr algn="l"/>
            <a:r>
              <a:rPr lang="es-MX" dirty="0">
                <a:solidFill>
                  <a:srgbClr val="F4BAC0"/>
                </a:solidFill>
                <a:latin typeface="Bernard MT Condensed" panose="020F0502020204030204" pitchFamily="34" charset="0"/>
              </a:rPr>
              <a:t>Ana Paulina </a:t>
            </a:r>
            <a:r>
              <a:rPr lang="es-MX" dirty="0" err="1">
                <a:solidFill>
                  <a:srgbClr val="F4BAC0"/>
                </a:solidFill>
                <a:latin typeface="Bernard MT Condensed" panose="020F0502020204030204" pitchFamily="34" charset="0"/>
              </a:rPr>
              <a:t>Orrantia</a:t>
            </a:r>
            <a:r>
              <a:rPr lang="es-MX" dirty="0">
                <a:solidFill>
                  <a:srgbClr val="F4BAC0"/>
                </a:solidFill>
                <a:latin typeface="Bernard MT Condensed" panose="020F0502020204030204" pitchFamily="34" charset="0"/>
              </a:rPr>
              <a:t> Cabrera</a:t>
            </a:r>
          </a:p>
        </p:txBody>
      </p:sp>
      <p:sp>
        <p:nvSpPr>
          <p:cNvPr id="8" name="CuadroTexto 7">
            <a:extLst>
              <a:ext uri="{FF2B5EF4-FFF2-40B4-BE49-F238E27FC236}">
                <a16:creationId xmlns:a16="http://schemas.microsoft.com/office/drawing/2014/main" id="{5B16AF7D-E96E-92B9-CF95-BC4E3F1583AC}"/>
              </a:ext>
            </a:extLst>
          </p:cNvPr>
          <p:cNvSpPr txBox="1"/>
          <p:nvPr/>
        </p:nvSpPr>
        <p:spPr>
          <a:xfrm>
            <a:off x="3303828" y="6238631"/>
            <a:ext cx="3398371" cy="369332"/>
          </a:xfrm>
          <a:prstGeom prst="rect">
            <a:avLst/>
          </a:prstGeom>
          <a:noFill/>
        </p:spPr>
        <p:txBody>
          <a:bodyPr wrap="square" rtlCol="0">
            <a:spAutoFit/>
          </a:bodyPr>
          <a:lstStyle/>
          <a:p>
            <a:pPr algn="l"/>
            <a:r>
              <a:rPr lang="es-MX" dirty="0">
                <a:solidFill>
                  <a:srgbClr val="F4BAC0"/>
                </a:solidFill>
                <a:latin typeface="Bernard MT Condensed" panose="02050806060905020404" pitchFamily="18" charset="77"/>
              </a:rPr>
              <a:t>Maria Romina Flores Peña</a:t>
            </a:r>
          </a:p>
        </p:txBody>
      </p:sp>
      <p:sp>
        <p:nvSpPr>
          <p:cNvPr id="10" name="CuadroTexto 9">
            <a:extLst>
              <a:ext uri="{FF2B5EF4-FFF2-40B4-BE49-F238E27FC236}">
                <a16:creationId xmlns:a16="http://schemas.microsoft.com/office/drawing/2014/main" id="{5157EB2A-140C-252F-A5D3-3E3602515633}"/>
              </a:ext>
            </a:extLst>
          </p:cNvPr>
          <p:cNvSpPr txBox="1"/>
          <p:nvPr/>
        </p:nvSpPr>
        <p:spPr>
          <a:xfrm>
            <a:off x="3324764" y="6493920"/>
            <a:ext cx="3238560" cy="369332"/>
          </a:xfrm>
          <a:prstGeom prst="rect">
            <a:avLst/>
          </a:prstGeom>
          <a:noFill/>
        </p:spPr>
        <p:txBody>
          <a:bodyPr wrap="square" rtlCol="0">
            <a:spAutoFit/>
          </a:bodyPr>
          <a:lstStyle/>
          <a:p>
            <a:pPr algn="l"/>
            <a:r>
              <a:rPr lang="es-MX" dirty="0">
                <a:solidFill>
                  <a:srgbClr val="F4BAC0"/>
                </a:solidFill>
                <a:latin typeface="Bernard MT Condensed" panose="02050806060905020404" pitchFamily="18" charset="77"/>
              </a:rPr>
              <a:t>Desarrollo De Proyectos</a:t>
            </a:r>
          </a:p>
        </p:txBody>
      </p:sp>
    </p:spTree>
    <p:extLst>
      <p:ext uri="{BB962C8B-B14F-4D97-AF65-F5344CB8AC3E}">
        <p14:creationId xmlns:p14="http://schemas.microsoft.com/office/powerpoint/2010/main" val="2684182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m.016DD74C-4579-42F5-8686-C4C6AB940F0E.MOV">
            <a:hlinkClick r:id="" action="ppaction://media"/>
            <a:extLst>
              <a:ext uri="{FF2B5EF4-FFF2-40B4-BE49-F238E27FC236}">
                <a16:creationId xmlns:a16="http://schemas.microsoft.com/office/drawing/2014/main" id="{65B498A0-E817-4C28-7E6E-2758A95A45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
            <a:ext cx="12192000" cy="6781800"/>
          </a:xfrm>
          <a:prstGeom prst="rect">
            <a:avLst/>
          </a:prstGeom>
        </p:spPr>
      </p:pic>
    </p:spTree>
    <p:extLst>
      <p:ext uri="{BB962C8B-B14F-4D97-AF65-F5344CB8AC3E}">
        <p14:creationId xmlns:p14="http://schemas.microsoft.com/office/powerpoint/2010/main" val="3954454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B4A028-48E8-D744-5E16-70CE9C5D3E4E}"/>
              </a:ext>
            </a:extLst>
          </p:cNvPr>
          <p:cNvSpPr>
            <a:spLocks noGrp="1"/>
          </p:cNvSpPr>
          <p:nvPr>
            <p:ph type="title"/>
          </p:nvPr>
        </p:nvSpPr>
        <p:spPr>
          <a:xfrm>
            <a:off x="2096396" y="1612425"/>
            <a:ext cx="10515600" cy="1325563"/>
          </a:xfrm>
        </p:spPr>
        <p:txBody>
          <a:bodyPr>
            <a:normAutofit/>
          </a:bodyPr>
          <a:lstStyle/>
          <a:p>
            <a:r>
              <a:rPr lang="es-MX" sz="7200" dirty="0">
                <a:solidFill>
                  <a:srgbClr val="F4BAC0"/>
                </a:solidFill>
                <a:latin typeface="Modern Love Grunge" pitchFamily="82" charset="0"/>
              </a:rPr>
              <a:t>Palabras Clave: </a:t>
            </a:r>
          </a:p>
        </p:txBody>
      </p:sp>
      <p:sp>
        <p:nvSpPr>
          <p:cNvPr id="3" name="Marcador de contenido 2">
            <a:extLst>
              <a:ext uri="{FF2B5EF4-FFF2-40B4-BE49-F238E27FC236}">
                <a16:creationId xmlns:a16="http://schemas.microsoft.com/office/drawing/2014/main" id="{AE54EE1A-2873-845A-F464-CC61D597E2C5}"/>
              </a:ext>
            </a:extLst>
          </p:cNvPr>
          <p:cNvSpPr>
            <a:spLocks noGrp="1"/>
          </p:cNvSpPr>
          <p:nvPr>
            <p:ph idx="1"/>
          </p:nvPr>
        </p:nvSpPr>
        <p:spPr>
          <a:xfrm>
            <a:off x="-5922035" y="1716555"/>
            <a:ext cx="10515600" cy="4351338"/>
          </a:xfrm>
        </p:spPr>
        <p:txBody>
          <a:bodyPr/>
          <a:lstStyle/>
          <a:p>
            <a:endParaRPr lang="es-MX" dirty="0"/>
          </a:p>
          <a:p>
            <a:endParaRPr lang="es-MX" dirty="0"/>
          </a:p>
          <a:p>
            <a:endParaRPr lang="es-MX" dirty="0"/>
          </a:p>
        </p:txBody>
      </p:sp>
      <mc:AlternateContent xmlns:mc="http://schemas.openxmlformats.org/markup-compatibility/2006" xmlns:p14="http://schemas.microsoft.com/office/powerpoint/2010/main">
        <mc:Choice Requires="p14">
          <p:contentPart p14:bwMode="auto" r:id="rId2">
            <p14:nvContentPartPr>
              <p14:cNvPr id="5" name="Entrada de lápiz 4">
                <a:extLst>
                  <a:ext uri="{FF2B5EF4-FFF2-40B4-BE49-F238E27FC236}">
                    <a16:creationId xmlns:a16="http://schemas.microsoft.com/office/drawing/2014/main" id="{66031412-3E7D-EC98-4DC7-36279A3435D4}"/>
                  </a:ext>
                </a:extLst>
              </p14:cNvPr>
              <p14:cNvContentPartPr/>
              <p14:nvPr/>
            </p14:nvContentPartPr>
            <p14:xfrm>
              <a:off x="-571367" y="-81918"/>
              <a:ext cx="2729520" cy="3462480"/>
            </p14:xfrm>
          </p:contentPart>
        </mc:Choice>
        <mc:Fallback xmlns="">
          <p:pic>
            <p:nvPicPr>
              <p:cNvPr id="5" name="Entrada de lápiz 4">
                <a:extLst>
                  <a:ext uri="{FF2B5EF4-FFF2-40B4-BE49-F238E27FC236}">
                    <a16:creationId xmlns:a16="http://schemas.microsoft.com/office/drawing/2014/main" id="{66031412-3E7D-EC98-4DC7-36279A3435D4}"/>
                  </a:ext>
                </a:extLst>
              </p:cNvPr>
              <p:cNvPicPr/>
              <p:nvPr/>
            </p:nvPicPr>
            <p:blipFill>
              <a:blip r:embed="rId3"/>
              <a:stretch>
                <a:fillRect/>
              </a:stretch>
            </p:blipFill>
            <p:spPr>
              <a:xfrm>
                <a:off x="-634007" y="-144918"/>
                <a:ext cx="2855160" cy="3588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Entrada de lápiz 9">
                <a:extLst>
                  <a:ext uri="{FF2B5EF4-FFF2-40B4-BE49-F238E27FC236}">
                    <a16:creationId xmlns:a16="http://schemas.microsoft.com/office/drawing/2014/main" id="{76513D3D-9AC9-007D-FB6E-9DAFE7C5BE77}"/>
                  </a:ext>
                </a:extLst>
              </p14:cNvPr>
              <p14:cNvContentPartPr/>
              <p14:nvPr/>
            </p14:nvContentPartPr>
            <p14:xfrm>
              <a:off x="-303401" y="874480"/>
              <a:ext cx="1319040" cy="2497320"/>
            </p14:xfrm>
          </p:contentPart>
        </mc:Choice>
        <mc:Fallback xmlns="">
          <p:pic>
            <p:nvPicPr>
              <p:cNvPr id="10" name="Entrada de lápiz 9">
                <a:extLst>
                  <a:ext uri="{FF2B5EF4-FFF2-40B4-BE49-F238E27FC236}">
                    <a16:creationId xmlns:a16="http://schemas.microsoft.com/office/drawing/2014/main" id="{76513D3D-9AC9-007D-FB6E-9DAFE7C5BE77}"/>
                  </a:ext>
                </a:extLst>
              </p:cNvPr>
              <p:cNvPicPr/>
              <p:nvPr/>
            </p:nvPicPr>
            <p:blipFill>
              <a:blip r:embed="rId5"/>
              <a:stretch>
                <a:fillRect/>
              </a:stretch>
            </p:blipFill>
            <p:spPr>
              <a:xfrm>
                <a:off x="-366041" y="811840"/>
                <a:ext cx="1444680" cy="2622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Entrada de lápiz 10">
                <a:extLst>
                  <a:ext uri="{FF2B5EF4-FFF2-40B4-BE49-F238E27FC236}">
                    <a16:creationId xmlns:a16="http://schemas.microsoft.com/office/drawing/2014/main" id="{2F5497FE-753E-EC73-9A3F-5A46027F2447}"/>
                  </a:ext>
                </a:extLst>
              </p14:cNvPr>
              <p14:cNvContentPartPr/>
              <p14:nvPr/>
            </p14:nvContentPartPr>
            <p14:xfrm>
              <a:off x="-194437" y="-314909"/>
              <a:ext cx="1249920" cy="2410200"/>
            </p14:xfrm>
          </p:contentPart>
        </mc:Choice>
        <mc:Fallback xmlns="">
          <p:pic>
            <p:nvPicPr>
              <p:cNvPr id="11" name="Entrada de lápiz 10">
                <a:extLst>
                  <a:ext uri="{FF2B5EF4-FFF2-40B4-BE49-F238E27FC236}">
                    <a16:creationId xmlns:a16="http://schemas.microsoft.com/office/drawing/2014/main" id="{2F5497FE-753E-EC73-9A3F-5A46027F2447}"/>
                  </a:ext>
                </a:extLst>
              </p:cNvPr>
              <p:cNvPicPr/>
              <p:nvPr/>
            </p:nvPicPr>
            <p:blipFill>
              <a:blip r:embed="rId7"/>
              <a:stretch>
                <a:fillRect/>
              </a:stretch>
            </p:blipFill>
            <p:spPr>
              <a:xfrm>
                <a:off x="-257437" y="-377909"/>
                <a:ext cx="1375560" cy="2535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Entrada de lápiz 12">
                <a:extLst>
                  <a:ext uri="{FF2B5EF4-FFF2-40B4-BE49-F238E27FC236}">
                    <a16:creationId xmlns:a16="http://schemas.microsoft.com/office/drawing/2014/main" id="{7E27D871-318D-CEF0-2CD0-7471C6191CF4}"/>
                  </a:ext>
                </a:extLst>
              </p14:cNvPr>
              <p14:cNvContentPartPr/>
              <p14:nvPr/>
            </p14:nvContentPartPr>
            <p14:xfrm>
              <a:off x="480923" y="429931"/>
              <a:ext cx="839160" cy="1042560"/>
            </p14:xfrm>
          </p:contentPart>
        </mc:Choice>
        <mc:Fallback xmlns="">
          <p:pic>
            <p:nvPicPr>
              <p:cNvPr id="13" name="Entrada de lápiz 12">
                <a:extLst>
                  <a:ext uri="{FF2B5EF4-FFF2-40B4-BE49-F238E27FC236}">
                    <a16:creationId xmlns:a16="http://schemas.microsoft.com/office/drawing/2014/main" id="{7E27D871-318D-CEF0-2CD0-7471C6191CF4}"/>
                  </a:ext>
                </a:extLst>
              </p:cNvPr>
              <p:cNvPicPr/>
              <p:nvPr/>
            </p:nvPicPr>
            <p:blipFill>
              <a:blip r:embed="rId9"/>
              <a:stretch>
                <a:fillRect/>
              </a:stretch>
            </p:blipFill>
            <p:spPr>
              <a:xfrm>
                <a:off x="418283" y="366931"/>
                <a:ext cx="964800" cy="1168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Entrada de lápiz 13">
                <a:extLst>
                  <a:ext uri="{FF2B5EF4-FFF2-40B4-BE49-F238E27FC236}">
                    <a16:creationId xmlns:a16="http://schemas.microsoft.com/office/drawing/2014/main" id="{EC734161-993A-1A7F-9218-BC316CC0B1BE}"/>
                  </a:ext>
                </a:extLst>
              </p14:cNvPr>
              <p14:cNvContentPartPr/>
              <p14:nvPr/>
            </p14:nvContentPartPr>
            <p14:xfrm>
              <a:off x="1726865" y="-211189"/>
              <a:ext cx="240120" cy="790920"/>
            </p14:xfrm>
          </p:contentPart>
        </mc:Choice>
        <mc:Fallback xmlns="">
          <p:pic>
            <p:nvPicPr>
              <p:cNvPr id="14" name="Entrada de lápiz 13">
                <a:extLst>
                  <a:ext uri="{FF2B5EF4-FFF2-40B4-BE49-F238E27FC236}">
                    <a16:creationId xmlns:a16="http://schemas.microsoft.com/office/drawing/2014/main" id="{EC734161-993A-1A7F-9218-BC316CC0B1BE}"/>
                  </a:ext>
                </a:extLst>
              </p:cNvPr>
              <p:cNvPicPr/>
              <p:nvPr/>
            </p:nvPicPr>
            <p:blipFill>
              <a:blip r:embed="rId11"/>
              <a:stretch>
                <a:fillRect/>
              </a:stretch>
            </p:blipFill>
            <p:spPr>
              <a:xfrm>
                <a:off x="1664225" y="-274189"/>
                <a:ext cx="365760" cy="916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Entrada de lápiz 14">
                <a:extLst>
                  <a:ext uri="{FF2B5EF4-FFF2-40B4-BE49-F238E27FC236}">
                    <a16:creationId xmlns:a16="http://schemas.microsoft.com/office/drawing/2014/main" id="{F99B3F0D-084C-3CB3-A1C7-3647C237D3D9}"/>
                  </a:ext>
                </a:extLst>
              </p14:cNvPr>
              <p14:cNvContentPartPr/>
              <p14:nvPr/>
            </p14:nvContentPartPr>
            <p14:xfrm>
              <a:off x="761705" y="-101749"/>
              <a:ext cx="1277640" cy="1721160"/>
            </p14:xfrm>
          </p:contentPart>
        </mc:Choice>
        <mc:Fallback xmlns="">
          <p:pic>
            <p:nvPicPr>
              <p:cNvPr id="15" name="Entrada de lápiz 14">
                <a:extLst>
                  <a:ext uri="{FF2B5EF4-FFF2-40B4-BE49-F238E27FC236}">
                    <a16:creationId xmlns:a16="http://schemas.microsoft.com/office/drawing/2014/main" id="{F99B3F0D-084C-3CB3-A1C7-3647C237D3D9}"/>
                  </a:ext>
                </a:extLst>
              </p:cNvPr>
              <p:cNvPicPr/>
              <p:nvPr/>
            </p:nvPicPr>
            <p:blipFill>
              <a:blip r:embed="rId13"/>
              <a:stretch>
                <a:fillRect/>
              </a:stretch>
            </p:blipFill>
            <p:spPr>
              <a:xfrm>
                <a:off x="698705" y="-164749"/>
                <a:ext cx="1403280" cy="1846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Entrada de lápiz 15">
                <a:extLst>
                  <a:ext uri="{FF2B5EF4-FFF2-40B4-BE49-F238E27FC236}">
                    <a16:creationId xmlns:a16="http://schemas.microsoft.com/office/drawing/2014/main" id="{29AF751D-8188-EFBE-B7D7-4EDB09EC5E9E}"/>
                  </a:ext>
                </a:extLst>
              </p14:cNvPr>
              <p14:cNvContentPartPr/>
              <p14:nvPr/>
            </p14:nvContentPartPr>
            <p14:xfrm>
              <a:off x="406385" y="-268069"/>
              <a:ext cx="1448640" cy="1625400"/>
            </p14:xfrm>
          </p:contentPart>
        </mc:Choice>
        <mc:Fallback xmlns="">
          <p:pic>
            <p:nvPicPr>
              <p:cNvPr id="16" name="Entrada de lápiz 15">
                <a:extLst>
                  <a:ext uri="{FF2B5EF4-FFF2-40B4-BE49-F238E27FC236}">
                    <a16:creationId xmlns:a16="http://schemas.microsoft.com/office/drawing/2014/main" id="{29AF751D-8188-EFBE-B7D7-4EDB09EC5E9E}"/>
                  </a:ext>
                </a:extLst>
              </p:cNvPr>
              <p:cNvPicPr/>
              <p:nvPr/>
            </p:nvPicPr>
            <p:blipFill>
              <a:blip r:embed="rId15"/>
              <a:stretch>
                <a:fillRect/>
              </a:stretch>
            </p:blipFill>
            <p:spPr>
              <a:xfrm>
                <a:off x="343385" y="-330709"/>
                <a:ext cx="1574280" cy="1751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Entrada de lápiz 17">
                <a:extLst>
                  <a:ext uri="{FF2B5EF4-FFF2-40B4-BE49-F238E27FC236}">
                    <a16:creationId xmlns:a16="http://schemas.microsoft.com/office/drawing/2014/main" id="{D1262B6D-67E2-65BF-2BB0-1AFFB583EAF1}"/>
                  </a:ext>
                </a:extLst>
              </p14:cNvPr>
              <p14:cNvContentPartPr/>
              <p14:nvPr/>
            </p14:nvContentPartPr>
            <p14:xfrm>
              <a:off x="1338596" y="-175284"/>
              <a:ext cx="757800" cy="698760"/>
            </p14:xfrm>
          </p:contentPart>
        </mc:Choice>
        <mc:Fallback xmlns="">
          <p:pic>
            <p:nvPicPr>
              <p:cNvPr id="18" name="Entrada de lápiz 17">
                <a:extLst>
                  <a:ext uri="{FF2B5EF4-FFF2-40B4-BE49-F238E27FC236}">
                    <a16:creationId xmlns:a16="http://schemas.microsoft.com/office/drawing/2014/main" id="{D1262B6D-67E2-65BF-2BB0-1AFFB583EAF1}"/>
                  </a:ext>
                </a:extLst>
              </p:cNvPr>
              <p:cNvPicPr/>
              <p:nvPr/>
            </p:nvPicPr>
            <p:blipFill>
              <a:blip r:embed="rId17"/>
              <a:stretch>
                <a:fillRect/>
              </a:stretch>
            </p:blipFill>
            <p:spPr>
              <a:xfrm>
                <a:off x="1275596" y="-237924"/>
                <a:ext cx="883440" cy="824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Entrada de lápiz 18">
                <a:extLst>
                  <a:ext uri="{FF2B5EF4-FFF2-40B4-BE49-F238E27FC236}">
                    <a16:creationId xmlns:a16="http://schemas.microsoft.com/office/drawing/2014/main" id="{8BA489B4-45BA-4C5E-DF6E-DF6219727561}"/>
                  </a:ext>
                </a:extLst>
              </p14:cNvPr>
              <p14:cNvContentPartPr/>
              <p14:nvPr/>
            </p14:nvContentPartPr>
            <p14:xfrm>
              <a:off x="-165177" y="1290741"/>
              <a:ext cx="345960" cy="1512000"/>
            </p14:xfrm>
          </p:contentPart>
        </mc:Choice>
        <mc:Fallback xmlns="">
          <p:pic>
            <p:nvPicPr>
              <p:cNvPr id="19" name="Entrada de lápiz 18">
                <a:extLst>
                  <a:ext uri="{FF2B5EF4-FFF2-40B4-BE49-F238E27FC236}">
                    <a16:creationId xmlns:a16="http://schemas.microsoft.com/office/drawing/2014/main" id="{8BA489B4-45BA-4C5E-DF6E-DF6219727561}"/>
                  </a:ext>
                </a:extLst>
              </p:cNvPr>
              <p:cNvPicPr/>
              <p:nvPr/>
            </p:nvPicPr>
            <p:blipFill>
              <a:blip r:embed="rId19"/>
              <a:stretch>
                <a:fillRect/>
              </a:stretch>
            </p:blipFill>
            <p:spPr>
              <a:xfrm>
                <a:off x="-227817" y="1228101"/>
                <a:ext cx="471600" cy="1637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Entrada de lápiz 21">
                <a:extLst>
                  <a:ext uri="{FF2B5EF4-FFF2-40B4-BE49-F238E27FC236}">
                    <a16:creationId xmlns:a16="http://schemas.microsoft.com/office/drawing/2014/main" id="{C7FF88F0-6C9B-536C-4DCE-7E77AB1D31A0}"/>
                  </a:ext>
                </a:extLst>
              </p14:cNvPr>
              <p14:cNvContentPartPr/>
              <p14:nvPr/>
            </p14:nvContentPartPr>
            <p14:xfrm>
              <a:off x="-303401" y="-356055"/>
              <a:ext cx="3045240" cy="3936960"/>
            </p14:xfrm>
          </p:contentPart>
        </mc:Choice>
        <mc:Fallback xmlns="">
          <p:pic>
            <p:nvPicPr>
              <p:cNvPr id="22" name="Entrada de lápiz 21">
                <a:extLst>
                  <a:ext uri="{FF2B5EF4-FFF2-40B4-BE49-F238E27FC236}">
                    <a16:creationId xmlns:a16="http://schemas.microsoft.com/office/drawing/2014/main" id="{C7FF88F0-6C9B-536C-4DCE-7E77AB1D31A0}"/>
                  </a:ext>
                </a:extLst>
              </p:cNvPr>
              <p:cNvPicPr/>
              <p:nvPr/>
            </p:nvPicPr>
            <p:blipFill>
              <a:blip r:embed="rId21"/>
              <a:stretch>
                <a:fillRect/>
              </a:stretch>
            </p:blipFill>
            <p:spPr>
              <a:xfrm>
                <a:off x="-366401" y="-419055"/>
                <a:ext cx="3170880" cy="4062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Entrada de lápiz 24">
                <a:extLst>
                  <a:ext uri="{FF2B5EF4-FFF2-40B4-BE49-F238E27FC236}">
                    <a16:creationId xmlns:a16="http://schemas.microsoft.com/office/drawing/2014/main" id="{467F7123-F937-780E-CA0D-345191E5C210}"/>
                  </a:ext>
                </a:extLst>
              </p14:cNvPr>
              <p14:cNvContentPartPr/>
              <p14:nvPr/>
            </p14:nvContentPartPr>
            <p14:xfrm>
              <a:off x="9596236" y="4513700"/>
              <a:ext cx="2905560" cy="3697920"/>
            </p14:xfrm>
          </p:contentPart>
        </mc:Choice>
        <mc:Fallback xmlns="">
          <p:pic>
            <p:nvPicPr>
              <p:cNvPr id="25" name="Entrada de lápiz 24">
                <a:extLst>
                  <a:ext uri="{FF2B5EF4-FFF2-40B4-BE49-F238E27FC236}">
                    <a16:creationId xmlns:a16="http://schemas.microsoft.com/office/drawing/2014/main" id="{467F7123-F937-780E-CA0D-345191E5C210}"/>
                  </a:ext>
                </a:extLst>
              </p:cNvPr>
              <p:cNvPicPr/>
              <p:nvPr/>
            </p:nvPicPr>
            <p:blipFill>
              <a:blip r:embed="rId23"/>
              <a:stretch>
                <a:fillRect/>
              </a:stretch>
            </p:blipFill>
            <p:spPr>
              <a:xfrm>
                <a:off x="9533596" y="4451060"/>
                <a:ext cx="3031200" cy="382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Entrada de lápiz 32">
                <a:extLst>
                  <a:ext uri="{FF2B5EF4-FFF2-40B4-BE49-F238E27FC236}">
                    <a16:creationId xmlns:a16="http://schemas.microsoft.com/office/drawing/2014/main" id="{85A3D917-3495-D4A3-65BF-08A92D20CF75}"/>
                  </a:ext>
                </a:extLst>
              </p14:cNvPr>
              <p14:cNvContentPartPr/>
              <p14:nvPr/>
            </p14:nvContentPartPr>
            <p14:xfrm>
              <a:off x="9677109" y="5350291"/>
              <a:ext cx="1834920" cy="1784880"/>
            </p14:xfrm>
          </p:contentPart>
        </mc:Choice>
        <mc:Fallback xmlns="">
          <p:pic>
            <p:nvPicPr>
              <p:cNvPr id="33" name="Entrada de lápiz 32">
                <a:extLst>
                  <a:ext uri="{FF2B5EF4-FFF2-40B4-BE49-F238E27FC236}">
                    <a16:creationId xmlns:a16="http://schemas.microsoft.com/office/drawing/2014/main" id="{85A3D917-3495-D4A3-65BF-08A92D20CF75}"/>
                  </a:ext>
                </a:extLst>
              </p:cNvPr>
              <p:cNvPicPr/>
              <p:nvPr/>
            </p:nvPicPr>
            <p:blipFill>
              <a:blip r:embed="rId25"/>
              <a:stretch>
                <a:fillRect/>
              </a:stretch>
            </p:blipFill>
            <p:spPr>
              <a:xfrm>
                <a:off x="9614469" y="5287291"/>
                <a:ext cx="1960560" cy="1910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3" name="Entrada de lápiz 42">
                <a:extLst>
                  <a:ext uri="{FF2B5EF4-FFF2-40B4-BE49-F238E27FC236}">
                    <a16:creationId xmlns:a16="http://schemas.microsoft.com/office/drawing/2014/main" id="{C2482139-DA99-E96C-5E6D-F78B63AC218C}"/>
                  </a:ext>
                </a:extLst>
              </p14:cNvPr>
              <p14:cNvContentPartPr/>
              <p14:nvPr/>
            </p14:nvContentPartPr>
            <p14:xfrm>
              <a:off x="9650611" y="5174971"/>
              <a:ext cx="2865818" cy="2881474"/>
            </p14:xfrm>
          </p:contentPart>
        </mc:Choice>
        <mc:Fallback xmlns="">
          <p:pic>
            <p:nvPicPr>
              <p:cNvPr id="43" name="Entrada de lápiz 42">
                <a:extLst>
                  <a:ext uri="{FF2B5EF4-FFF2-40B4-BE49-F238E27FC236}">
                    <a16:creationId xmlns:a16="http://schemas.microsoft.com/office/drawing/2014/main" id="{C2482139-DA99-E96C-5E6D-F78B63AC218C}"/>
                  </a:ext>
                </a:extLst>
              </p:cNvPr>
              <p:cNvPicPr/>
              <p:nvPr/>
            </p:nvPicPr>
            <p:blipFill>
              <a:blip r:embed="rId27"/>
              <a:stretch>
                <a:fillRect/>
              </a:stretch>
            </p:blipFill>
            <p:spPr>
              <a:xfrm>
                <a:off x="9587974" y="5112338"/>
                <a:ext cx="2991452" cy="30071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6" name="Entrada de lápiz 45">
                <a:extLst>
                  <a:ext uri="{FF2B5EF4-FFF2-40B4-BE49-F238E27FC236}">
                    <a16:creationId xmlns:a16="http://schemas.microsoft.com/office/drawing/2014/main" id="{7DD02417-DA5B-C91D-FA65-367BA33EF2F4}"/>
                  </a:ext>
                </a:extLst>
              </p14:cNvPr>
              <p14:cNvContentPartPr/>
              <p14:nvPr/>
            </p14:nvContentPartPr>
            <p14:xfrm>
              <a:off x="10684029" y="4574171"/>
              <a:ext cx="1746000" cy="1658880"/>
            </p14:xfrm>
          </p:contentPart>
        </mc:Choice>
        <mc:Fallback xmlns="">
          <p:pic>
            <p:nvPicPr>
              <p:cNvPr id="46" name="Entrada de lápiz 45">
                <a:extLst>
                  <a:ext uri="{FF2B5EF4-FFF2-40B4-BE49-F238E27FC236}">
                    <a16:creationId xmlns:a16="http://schemas.microsoft.com/office/drawing/2014/main" id="{7DD02417-DA5B-C91D-FA65-367BA33EF2F4}"/>
                  </a:ext>
                </a:extLst>
              </p:cNvPr>
              <p:cNvPicPr/>
              <p:nvPr/>
            </p:nvPicPr>
            <p:blipFill>
              <a:blip r:embed="rId29"/>
              <a:stretch>
                <a:fillRect/>
              </a:stretch>
            </p:blipFill>
            <p:spPr>
              <a:xfrm>
                <a:off x="10621029" y="4511171"/>
                <a:ext cx="1871640" cy="17845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7" name="Entrada de lápiz 46">
                <a:extLst>
                  <a:ext uri="{FF2B5EF4-FFF2-40B4-BE49-F238E27FC236}">
                    <a16:creationId xmlns:a16="http://schemas.microsoft.com/office/drawing/2014/main" id="{2343A831-38AE-CCE7-DE74-0D77583D4D63}"/>
                  </a:ext>
                </a:extLst>
              </p14:cNvPr>
              <p14:cNvContentPartPr/>
              <p14:nvPr/>
            </p14:nvContentPartPr>
            <p14:xfrm>
              <a:off x="11312229" y="6234491"/>
              <a:ext cx="360" cy="360"/>
            </p14:xfrm>
          </p:contentPart>
        </mc:Choice>
        <mc:Fallback xmlns="">
          <p:pic>
            <p:nvPicPr>
              <p:cNvPr id="47" name="Entrada de lápiz 46">
                <a:extLst>
                  <a:ext uri="{FF2B5EF4-FFF2-40B4-BE49-F238E27FC236}">
                    <a16:creationId xmlns:a16="http://schemas.microsoft.com/office/drawing/2014/main" id="{2343A831-38AE-CCE7-DE74-0D77583D4D63}"/>
                  </a:ext>
                </a:extLst>
              </p:cNvPr>
              <p:cNvPicPr/>
              <p:nvPr/>
            </p:nvPicPr>
            <p:blipFill>
              <a:blip r:embed="rId31"/>
              <a:stretch>
                <a:fillRect/>
              </a:stretch>
            </p:blipFill>
            <p:spPr>
              <a:xfrm>
                <a:off x="11249229" y="617149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Entrada de lápiz 48">
                <a:extLst>
                  <a:ext uri="{FF2B5EF4-FFF2-40B4-BE49-F238E27FC236}">
                    <a16:creationId xmlns:a16="http://schemas.microsoft.com/office/drawing/2014/main" id="{49C72F42-B8F2-88EB-3A2E-9ED10102A793}"/>
                  </a:ext>
                </a:extLst>
              </p14:cNvPr>
              <p14:cNvContentPartPr/>
              <p14:nvPr/>
            </p14:nvContentPartPr>
            <p14:xfrm>
              <a:off x="8763113" y="3599259"/>
              <a:ext cx="4143600" cy="4395960"/>
            </p14:xfrm>
          </p:contentPart>
        </mc:Choice>
        <mc:Fallback xmlns="">
          <p:pic>
            <p:nvPicPr>
              <p:cNvPr id="49" name="Entrada de lápiz 48">
                <a:extLst>
                  <a:ext uri="{FF2B5EF4-FFF2-40B4-BE49-F238E27FC236}">
                    <a16:creationId xmlns:a16="http://schemas.microsoft.com/office/drawing/2014/main" id="{49C72F42-B8F2-88EB-3A2E-9ED10102A793}"/>
                  </a:ext>
                </a:extLst>
              </p:cNvPr>
              <p:cNvPicPr/>
              <p:nvPr/>
            </p:nvPicPr>
            <p:blipFill>
              <a:blip r:embed="rId33"/>
              <a:stretch>
                <a:fillRect/>
              </a:stretch>
            </p:blipFill>
            <p:spPr>
              <a:xfrm>
                <a:off x="8700113" y="3536259"/>
                <a:ext cx="4269240" cy="4521600"/>
              </a:xfrm>
              <a:prstGeom prst="rect">
                <a:avLst/>
              </a:prstGeom>
            </p:spPr>
          </p:pic>
        </mc:Fallback>
      </mc:AlternateContent>
      <p:sp>
        <p:nvSpPr>
          <p:cNvPr id="4" name="CuadroTexto 3">
            <a:extLst>
              <a:ext uri="{FF2B5EF4-FFF2-40B4-BE49-F238E27FC236}">
                <a16:creationId xmlns:a16="http://schemas.microsoft.com/office/drawing/2014/main" id="{AADC94C6-8F9B-0CD6-CBAE-CAC69D2D95F4}"/>
              </a:ext>
            </a:extLst>
          </p:cNvPr>
          <p:cNvSpPr txBox="1"/>
          <p:nvPr/>
        </p:nvSpPr>
        <p:spPr>
          <a:xfrm>
            <a:off x="3009805" y="2937988"/>
            <a:ext cx="6114694" cy="2169825"/>
          </a:xfrm>
          <a:prstGeom prst="rect">
            <a:avLst/>
          </a:prstGeom>
          <a:solidFill>
            <a:schemeClr val="bg1"/>
          </a:solidFill>
          <a:ln>
            <a:solidFill>
              <a:srgbClr val="F4BAC0"/>
            </a:solidFill>
          </a:ln>
        </p:spPr>
        <p:txBody>
          <a:bodyPr wrap="square" rtlCol="0">
            <a:spAutoFit/>
          </a:bodyPr>
          <a:lstStyle/>
          <a:p>
            <a:pPr algn="l"/>
            <a:r>
              <a:rPr lang="es-MX" sz="2700" dirty="0">
                <a:solidFill>
                  <a:srgbClr val="F4BAC0"/>
                </a:solidFill>
                <a:latin typeface="Britannic Bold" panose="020B0903060703020204" pitchFamily="34" charset="77"/>
              </a:rPr>
              <a:t>・Música </a:t>
            </a:r>
          </a:p>
          <a:p>
            <a:pPr algn="l"/>
            <a:r>
              <a:rPr lang="es-MX" sz="2700" dirty="0">
                <a:solidFill>
                  <a:srgbClr val="F4BAC0"/>
                </a:solidFill>
                <a:latin typeface="Britannic Bold" panose="020B0903060703020204" pitchFamily="34" charset="77"/>
              </a:rPr>
              <a:t>・Problemas económicos</a:t>
            </a:r>
          </a:p>
          <a:p>
            <a:pPr algn="l"/>
            <a:r>
              <a:rPr lang="es-MX" sz="2700" dirty="0">
                <a:solidFill>
                  <a:srgbClr val="F4BAC0"/>
                </a:solidFill>
                <a:latin typeface="Britannic Bold" panose="020B0903060703020204" pitchFamily="34" charset="77"/>
              </a:rPr>
              <a:t>・Talento</a:t>
            </a:r>
          </a:p>
          <a:p>
            <a:pPr algn="l"/>
            <a:r>
              <a:rPr lang="es-MX" sz="2700" dirty="0">
                <a:solidFill>
                  <a:srgbClr val="F4BAC0"/>
                </a:solidFill>
                <a:latin typeface="Britannic Bold" panose="020B0903060703020204" pitchFamily="34" charset="77"/>
              </a:rPr>
              <a:t>・Animación </a:t>
            </a:r>
          </a:p>
          <a:p>
            <a:pPr algn="l"/>
            <a:r>
              <a:rPr lang="es-MX" sz="2700" dirty="0">
                <a:solidFill>
                  <a:srgbClr val="F4BAC0"/>
                </a:solidFill>
                <a:latin typeface="Britannic Bold" panose="020B0903060703020204" pitchFamily="34" charset="77"/>
              </a:rPr>
              <a:t>・Cinematografía </a:t>
            </a:r>
          </a:p>
        </p:txBody>
      </p:sp>
    </p:spTree>
    <p:extLst>
      <p:ext uri="{BB962C8B-B14F-4D97-AF65-F5344CB8AC3E}">
        <p14:creationId xmlns:p14="http://schemas.microsoft.com/office/powerpoint/2010/main" val="98760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1AE8F-EB82-DF5A-9C24-9DE9CD1A04EA}"/>
              </a:ext>
            </a:extLst>
          </p:cNvPr>
          <p:cNvSpPr>
            <a:spLocks noGrp="1"/>
          </p:cNvSpPr>
          <p:nvPr>
            <p:ph type="title"/>
          </p:nvPr>
        </p:nvSpPr>
        <p:spPr>
          <a:xfrm>
            <a:off x="2094952" y="500062"/>
            <a:ext cx="10515600" cy="1325563"/>
          </a:xfrm>
        </p:spPr>
        <p:txBody>
          <a:bodyPr/>
          <a:lstStyle/>
          <a:p>
            <a:r>
              <a:rPr lang="es-MX" dirty="0">
                <a:solidFill>
                  <a:srgbClr val="BED8E7"/>
                </a:solidFill>
                <a:latin typeface="Mystical Woods Smooth Script" panose="020F0502020204030204" pitchFamily="34" charset="0"/>
              </a:rPr>
              <a:t>Antecedente 1</a:t>
            </a:r>
          </a:p>
        </p:txBody>
      </p:sp>
      <p:sp>
        <p:nvSpPr>
          <p:cNvPr id="3" name="Marcador de contenido 2">
            <a:extLst>
              <a:ext uri="{FF2B5EF4-FFF2-40B4-BE49-F238E27FC236}">
                <a16:creationId xmlns:a16="http://schemas.microsoft.com/office/drawing/2014/main" id="{605D9931-EF55-8183-49AC-6F910E98DF16}"/>
              </a:ext>
            </a:extLst>
          </p:cNvPr>
          <p:cNvSpPr>
            <a:spLocks noGrp="1"/>
          </p:cNvSpPr>
          <p:nvPr>
            <p:ph idx="1"/>
          </p:nvPr>
        </p:nvSpPr>
        <p:spPr>
          <a:xfrm>
            <a:off x="785648" y="2006600"/>
            <a:ext cx="10515600" cy="4351338"/>
          </a:xfrm>
          <a:solidFill>
            <a:schemeClr val="bg1"/>
          </a:solidFill>
          <a:ln>
            <a:solidFill>
              <a:srgbClr val="F4BAC0"/>
            </a:solidFill>
          </a:ln>
        </p:spPr>
        <p:txBody>
          <a:bodyPr>
            <a:normAutofit fontScale="77500" lnSpcReduction="20000"/>
          </a:bodyPr>
          <a:lstStyle/>
          <a:p>
            <a:r>
              <a:rPr lang="es-MX" b="1" i="0" u="none" strike="noStrike" dirty="0">
                <a:solidFill>
                  <a:srgbClr val="F4BAC0"/>
                </a:solidFill>
                <a:effectLst/>
                <a:highlight>
                  <a:srgbClr val="FFFFFF"/>
                </a:highlight>
                <a:latin typeface="Montserrat" panose="020F0502020204030204" pitchFamily="34" charset="0"/>
              </a:rPr>
              <a:t>La </a:t>
            </a:r>
            <a:r>
              <a:rPr lang="es-MX" b="1" i="0" u="none" strike="noStrike" dirty="0">
                <a:solidFill>
                  <a:srgbClr val="F4BAC0"/>
                </a:solidFill>
                <a:effectLst/>
                <a:highlight>
                  <a:srgbClr val="FFFFFF"/>
                </a:highlight>
                <a:latin typeface="Montserrat" panose="020F0502020204030204" pitchFamily="34" charset="0"/>
                <a:hlinkClick r:id="rId2">
                  <a:extLst>
                    <a:ext uri="{A12FA001-AC4F-418D-AE19-62706E023703}">
                      <ahyp:hlinkClr xmlns:ahyp="http://schemas.microsoft.com/office/drawing/2018/hyperlinkcolor" val="tx"/>
                    </a:ext>
                  </a:extLst>
                </a:hlinkClick>
              </a:rPr>
              <a:t>economía</a:t>
            </a:r>
            <a:r>
              <a:rPr lang="es-MX" b="1" i="0" u="none" strike="noStrike" dirty="0">
                <a:solidFill>
                  <a:srgbClr val="F4BAC0"/>
                </a:solidFill>
                <a:effectLst/>
                <a:highlight>
                  <a:srgbClr val="FFFFFF"/>
                </a:highlight>
                <a:latin typeface="Montserrat" panose="020F0502020204030204" pitchFamily="34" charset="0"/>
              </a:rPr>
              <a:t> es la ciencia que estudia cómo satisfacer las </a:t>
            </a:r>
            <a:r>
              <a:rPr lang="es-MX" b="1" i="0" u="none" strike="noStrike" dirty="0">
                <a:solidFill>
                  <a:srgbClr val="F4BAC0"/>
                </a:solidFill>
                <a:effectLst/>
                <a:highlight>
                  <a:srgbClr val="FFFFFF"/>
                </a:highlight>
                <a:latin typeface="Montserrat" panose="020F0502020204030204" pitchFamily="34" charset="0"/>
                <a:hlinkClick r:id="rId3">
                  <a:extLst>
                    <a:ext uri="{A12FA001-AC4F-418D-AE19-62706E023703}">
                      <ahyp:hlinkClr xmlns:ahyp="http://schemas.microsoft.com/office/drawing/2018/hyperlinkcolor" val="tx"/>
                    </a:ext>
                  </a:extLst>
                </a:hlinkClick>
              </a:rPr>
              <a:t>necesidades humanas</a:t>
            </a:r>
            <a:r>
              <a:rPr lang="es-MX" b="1" i="0" u="none" strike="noStrike" dirty="0">
                <a:solidFill>
                  <a:srgbClr val="F4BAC0"/>
                </a:solidFill>
                <a:effectLst/>
                <a:highlight>
                  <a:srgbClr val="FFFFFF"/>
                </a:highlight>
                <a:latin typeface="Montserrat" panose="020F0502020204030204" pitchFamily="34" charset="0"/>
              </a:rPr>
              <a:t> a través de un conjunto finito de recursos y posibilidades. Cuando esto no es posible, surgen problemas vinculados a lo financiero, lo presupuestario, lo productivo y otros aspectos de la sociedad. Estos son, justamente, los problemas económicos.</a:t>
            </a:r>
          </a:p>
          <a:p>
            <a:r>
              <a:rPr lang="es-MX" b="1" i="0" u="none" strike="noStrike" dirty="0">
                <a:solidFill>
                  <a:srgbClr val="F4BAC0"/>
                </a:solidFill>
                <a:effectLst/>
                <a:highlight>
                  <a:srgbClr val="FFFFFF"/>
                </a:highlight>
                <a:latin typeface="Montserrat" pitchFamily="2" charset="77"/>
              </a:rPr>
              <a:t>Este tipo de inconvenientes suelen ser centrales en la organización de la vida, pues, si son desatendidos, pueden crecer o hacerse más complejos y abrir la puerta a situaciones catastróficas o irreparables. Además, los problemas económicos desencadenan a su vez </a:t>
            </a:r>
            <a:r>
              <a:rPr lang="es-MX" b="1" i="0" u="none" strike="noStrike" dirty="0">
                <a:solidFill>
                  <a:srgbClr val="F4BAC0"/>
                </a:solidFill>
                <a:effectLst/>
                <a:highlight>
                  <a:srgbClr val="FFFFFF"/>
                </a:highlight>
                <a:latin typeface="Montserrat" pitchFamily="2" charset="77"/>
                <a:hlinkClick r:id="rId4">
                  <a:extLst>
                    <a:ext uri="{A12FA001-AC4F-418D-AE19-62706E023703}">
                      <ahyp:hlinkClr xmlns:ahyp="http://schemas.microsoft.com/office/drawing/2018/hyperlinkcolor" val="tx"/>
                    </a:ext>
                  </a:extLst>
                </a:hlinkClick>
              </a:rPr>
              <a:t>problemas sociales</a:t>
            </a:r>
            <a:r>
              <a:rPr lang="es-MX" b="1" i="0" u="none" strike="noStrike" dirty="0">
                <a:solidFill>
                  <a:srgbClr val="F4BAC0"/>
                </a:solidFill>
                <a:effectLst/>
                <a:highlight>
                  <a:srgbClr val="FFFFFF"/>
                </a:highlight>
                <a:latin typeface="Montserrat" pitchFamily="2" charset="77"/>
              </a:rPr>
              <a:t>, culturales y políticos.</a:t>
            </a:r>
          </a:p>
          <a:p>
            <a:br>
              <a:rPr lang="es-MX" b="1" i="0" u="none" strike="noStrike" dirty="0">
                <a:solidFill>
                  <a:srgbClr val="F4BAC0"/>
                </a:solidFill>
                <a:effectLst/>
                <a:highlight>
                  <a:srgbClr val="FFFFFF"/>
                </a:highlight>
                <a:latin typeface="Montserrat" pitchFamily="2" charset="77"/>
              </a:rPr>
            </a:br>
            <a:br>
              <a:rPr lang="es-MX" b="1" i="0" u="none" strike="noStrike" dirty="0">
                <a:solidFill>
                  <a:srgbClr val="F4BAC0"/>
                </a:solidFill>
                <a:effectLst/>
                <a:highlight>
                  <a:srgbClr val="FFFFFF"/>
                </a:highlight>
                <a:latin typeface="Montserrat" pitchFamily="2" charset="77"/>
              </a:rPr>
            </a:br>
            <a:r>
              <a:rPr lang="es-MX" b="1" i="0" u="none" strike="noStrike" dirty="0">
                <a:solidFill>
                  <a:srgbClr val="F4BAC0"/>
                </a:solidFill>
                <a:effectLst/>
                <a:highlight>
                  <a:srgbClr val="FFFFFF"/>
                </a:highlight>
                <a:latin typeface="Montserrat" pitchFamily="2" charset="77"/>
              </a:rPr>
              <a:t>Fuente: </a:t>
            </a:r>
            <a:r>
              <a:rPr lang="es-MX" b="1" i="0" u="none" strike="noStrike" dirty="0">
                <a:solidFill>
                  <a:srgbClr val="467886"/>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https://concepto.de/</a:t>
            </a:r>
            <a:r>
              <a:rPr lang="es-MX" b="1" i="0" u="none" strike="noStrike" dirty="0" err="1">
                <a:solidFill>
                  <a:srgbClr val="467886"/>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problemas-economicos</a:t>
            </a:r>
            <a:r>
              <a:rPr lang="es-MX" b="1" i="0" u="none" strike="noStrike" dirty="0">
                <a:solidFill>
                  <a:srgbClr val="467886"/>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a:t>
            </a:r>
            <a:r>
              <a:rPr lang="es-MX" b="1" i="0" u="none" strike="noStrike" dirty="0" err="1">
                <a:solidFill>
                  <a:srgbClr val="F4BAC0"/>
                </a:solidFill>
                <a:effectLst/>
                <a:highlight>
                  <a:srgbClr val="FFFFFF"/>
                </a:highlight>
                <a:latin typeface="Montserrat" pitchFamily="2" charset="77"/>
                <a:hlinkClick r:id="rId5">
                  <a:extLst>
                    <a:ext uri="{A12FA001-AC4F-418D-AE19-62706E023703}">
                      <ahyp:hlinkClr xmlns:ahyp="http://schemas.microsoft.com/office/drawing/2018/hyperlinkcolor" val="tx"/>
                    </a:ext>
                  </a:extLst>
                </a:hlinkClick>
              </a:rPr>
              <a:t>ixzz8Z2Lyeu28</a:t>
            </a:r>
            <a:endParaRPr lang="es-MX" b="1" dirty="0">
              <a:solidFill>
                <a:srgbClr val="F4BAC0"/>
              </a:solidFill>
            </a:endParaRPr>
          </a:p>
        </p:txBody>
      </p:sp>
      <mc:AlternateContent xmlns:mc="http://schemas.openxmlformats.org/markup-compatibility/2006" xmlns:p14="http://schemas.microsoft.com/office/powerpoint/2010/main">
        <mc:Choice Requires="p14">
          <p:contentPart p14:bwMode="auto" r:id="rId6">
            <p14:nvContentPartPr>
              <p14:cNvPr id="6" name="Entrada de lápiz 5">
                <a:extLst>
                  <a:ext uri="{FF2B5EF4-FFF2-40B4-BE49-F238E27FC236}">
                    <a16:creationId xmlns:a16="http://schemas.microsoft.com/office/drawing/2014/main" id="{8FCB74A6-869B-9ACB-3B68-C7F12E82A171}"/>
                  </a:ext>
                </a:extLst>
              </p14:cNvPr>
              <p14:cNvContentPartPr/>
              <p14:nvPr/>
            </p14:nvContentPartPr>
            <p14:xfrm>
              <a:off x="-656872" y="-867364"/>
              <a:ext cx="3380760" cy="3220920"/>
            </p14:xfrm>
          </p:contentPart>
        </mc:Choice>
        <mc:Fallback xmlns="">
          <p:pic>
            <p:nvPicPr>
              <p:cNvPr id="6" name="Entrada de lápiz 5">
                <a:extLst>
                  <a:ext uri="{FF2B5EF4-FFF2-40B4-BE49-F238E27FC236}">
                    <a16:creationId xmlns:a16="http://schemas.microsoft.com/office/drawing/2014/main" id="{8FCB74A6-869B-9ACB-3B68-C7F12E82A171}"/>
                  </a:ext>
                </a:extLst>
              </p:cNvPr>
              <p:cNvPicPr/>
              <p:nvPr/>
            </p:nvPicPr>
            <p:blipFill>
              <a:blip r:embed="rId7"/>
              <a:stretch>
                <a:fillRect/>
              </a:stretch>
            </p:blipFill>
            <p:spPr>
              <a:xfrm>
                <a:off x="-719512" y="-930364"/>
                <a:ext cx="3506400" cy="3346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trada de lápiz 6">
                <a:extLst>
                  <a:ext uri="{FF2B5EF4-FFF2-40B4-BE49-F238E27FC236}">
                    <a16:creationId xmlns:a16="http://schemas.microsoft.com/office/drawing/2014/main" id="{9F22593F-57D7-4364-3C2A-8784B0908D74}"/>
                  </a:ext>
                </a:extLst>
              </p14:cNvPr>
              <p14:cNvContentPartPr/>
              <p14:nvPr/>
            </p14:nvContentPartPr>
            <p14:xfrm>
              <a:off x="9907688" y="4588076"/>
              <a:ext cx="2787120" cy="3062880"/>
            </p14:xfrm>
          </p:contentPart>
        </mc:Choice>
        <mc:Fallback xmlns="">
          <p:pic>
            <p:nvPicPr>
              <p:cNvPr id="7" name="Entrada de lápiz 6">
                <a:extLst>
                  <a:ext uri="{FF2B5EF4-FFF2-40B4-BE49-F238E27FC236}">
                    <a16:creationId xmlns:a16="http://schemas.microsoft.com/office/drawing/2014/main" id="{9F22593F-57D7-4364-3C2A-8784B0908D74}"/>
                  </a:ext>
                </a:extLst>
              </p:cNvPr>
              <p:cNvPicPr/>
              <p:nvPr/>
            </p:nvPicPr>
            <p:blipFill>
              <a:blip r:embed="rId9"/>
              <a:stretch>
                <a:fillRect/>
              </a:stretch>
            </p:blipFill>
            <p:spPr>
              <a:xfrm>
                <a:off x="9845048" y="4525436"/>
                <a:ext cx="2912760" cy="3188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Entrada de lápiz 7">
                <a:extLst>
                  <a:ext uri="{FF2B5EF4-FFF2-40B4-BE49-F238E27FC236}">
                    <a16:creationId xmlns:a16="http://schemas.microsoft.com/office/drawing/2014/main" id="{CF7B5EC9-E57D-20D7-10B9-E5F0CBC2A017}"/>
                  </a:ext>
                </a:extLst>
              </p14:cNvPr>
              <p14:cNvContentPartPr/>
              <p14:nvPr/>
            </p14:nvContentPartPr>
            <p14:xfrm>
              <a:off x="-878632" y="-755044"/>
              <a:ext cx="2997360" cy="3449160"/>
            </p14:xfrm>
          </p:contentPart>
        </mc:Choice>
        <mc:Fallback xmlns="">
          <p:pic>
            <p:nvPicPr>
              <p:cNvPr id="8" name="Entrada de lápiz 7">
                <a:extLst>
                  <a:ext uri="{FF2B5EF4-FFF2-40B4-BE49-F238E27FC236}">
                    <a16:creationId xmlns:a16="http://schemas.microsoft.com/office/drawing/2014/main" id="{CF7B5EC9-E57D-20D7-10B9-E5F0CBC2A017}"/>
                  </a:ext>
                </a:extLst>
              </p:cNvPr>
              <p:cNvPicPr/>
              <p:nvPr/>
            </p:nvPicPr>
            <p:blipFill>
              <a:blip r:embed="rId11"/>
              <a:stretch>
                <a:fillRect/>
              </a:stretch>
            </p:blipFill>
            <p:spPr>
              <a:xfrm>
                <a:off x="-941632" y="-817684"/>
                <a:ext cx="3123000" cy="357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Entrada de lápiz 8">
                <a:extLst>
                  <a:ext uri="{FF2B5EF4-FFF2-40B4-BE49-F238E27FC236}">
                    <a16:creationId xmlns:a16="http://schemas.microsoft.com/office/drawing/2014/main" id="{92D8AD06-FCE5-08B9-4C2B-A150125B128E}"/>
                  </a:ext>
                </a:extLst>
              </p14:cNvPr>
              <p14:cNvContentPartPr/>
              <p14:nvPr/>
            </p14:nvContentPartPr>
            <p14:xfrm>
              <a:off x="9366968" y="3899036"/>
              <a:ext cx="3594600" cy="4494600"/>
            </p14:xfrm>
          </p:contentPart>
        </mc:Choice>
        <mc:Fallback xmlns="">
          <p:pic>
            <p:nvPicPr>
              <p:cNvPr id="9" name="Entrada de lápiz 8">
                <a:extLst>
                  <a:ext uri="{FF2B5EF4-FFF2-40B4-BE49-F238E27FC236}">
                    <a16:creationId xmlns:a16="http://schemas.microsoft.com/office/drawing/2014/main" id="{92D8AD06-FCE5-08B9-4C2B-A150125B128E}"/>
                  </a:ext>
                </a:extLst>
              </p:cNvPr>
              <p:cNvPicPr/>
              <p:nvPr/>
            </p:nvPicPr>
            <p:blipFill>
              <a:blip r:embed="rId13"/>
              <a:stretch>
                <a:fillRect/>
              </a:stretch>
            </p:blipFill>
            <p:spPr>
              <a:xfrm>
                <a:off x="9303968" y="3836396"/>
                <a:ext cx="3720240" cy="4620240"/>
              </a:xfrm>
              <a:prstGeom prst="rect">
                <a:avLst/>
              </a:prstGeom>
            </p:spPr>
          </p:pic>
        </mc:Fallback>
      </mc:AlternateContent>
    </p:spTree>
    <p:extLst>
      <p:ext uri="{BB962C8B-B14F-4D97-AF65-F5344CB8AC3E}">
        <p14:creationId xmlns:p14="http://schemas.microsoft.com/office/powerpoint/2010/main" val="3989886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743C97-F068-D9CD-7097-DC70F4A6FB61}"/>
              </a:ext>
            </a:extLst>
          </p:cNvPr>
          <p:cNvSpPr>
            <a:spLocks noGrp="1"/>
          </p:cNvSpPr>
          <p:nvPr>
            <p:ph type="title"/>
          </p:nvPr>
        </p:nvSpPr>
        <p:spPr>
          <a:xfrm>
            <a:off x="2395311" y="498533"/>
            <a:ext cx="10515600" cy="1325563"/>
          </a:xfrm>
        </p:spPr>
        <p:txBody>
          <a:bodyPr/>
          <a:lstStyle/>
          <a:p>
            <a:r>
              <a:rPr lang="es-MX" dirty="0">
                <a:solidFill>
                  <a:srgbClr val="BED8E7"/>
                </a:solidFill>
                <a:latin typeface="Mystical Woods Smooth Script" panose="02000500000000000000" pitchFamily="2" charset="77"/>
              </a:rPr>
              <a:t>Antecedente 2</a:t>
            </a:r>
          </a:p>
        </p:txBody>
      </p:sp>
      <p:sp>
        <p:nvSpPr>
          <p:cNvPr id="3" name="Marcador de contenido 2">
            <a:extLst>
              <a:ext uri="{FF2B5EF4-FFF2-40B4-BE49-F238E27FC236}">
                <a16:creationId xmlns:a16="http://schemas.microsoft.com/office/drawing/2014/main" id="{FD17818E-5E7C-9CE1-1020-AFB9B4B04483}"/>
              </a:ext>
            </a:extLst>
          </p:cNvPr>
          <p:cNvSpPr>
            <a:spLocks noGrp="1"/>
          </p:cNvSpPr>
          <p:nvPr>
            <p:ph idx="1"/>
          </p:nvPr>
        </p:nvSpPr>
        <p:spPr/>
        <p:txBody>
          <a:bodyPr>
            <a:normAutofit lnSpcReduction="10000"/>
          </a:bodyPr>
          <a:lstStyle/>
          <a:p>
            <a:r>
              <a:rPr lang="es-MX" b="1" i="0" u="none" strike="noStrike" dirty="0">
                <a:solidFill>
                  <a:srgbClr val="F4BAC0"/>
                </a:solidFill>
                <a:effectLst/>
                <a:highlight>
                  <a:srgbClr val="FFFFFF"/>
                </a:highlight>
                <a:latin typeface="Montserrat" pitchFamily="2" charset="77"/>
              </a:rPr>
              <a:t>Por ejemplo, si un miembro productivo de una familia pierde su trabajo, el conjunto familiar verá disminuidos sus ingresos y, por ende, su capacidad para satisfacer sus necesidades cotidianas, como la compra de alimentos y el pago de los servicios o de la educación de los niños. La calidad de vida de toda la familia, entonces, se verá directamente afectada.</a:t>
            </a:r>
          </a:p>
          <a:p>
            <a:br>
              <a:rPr lang="es-MX" b="1" i="0" u="none" strike="noStrike" dirty="0">
                <a:solidFill>
                  <a:srgbClr val="F4BAC0"/>
                </a:solidFill>
                <a:effectLst/>
                <a:highlight>
                  <a:srgbClr val="FFFFFF"/>
                </a:highlight>
                <a:latin typeface="Montserrat" pitchFamily="2" charset="77"/>
              </a:rPr>
            </a:br>
            <a:br>
              <a:rPr lang="es-MX" b="1" i="0" u="none" strike="noStrike" dirty="0">
                <a:solidFill>
                  <a:srgbClr val="F4BAC0"/>
                </a:solidFill>
                <a:effectLst/>
                <a:highlight>
                  <a:srgbClr val="FFFFFF"/>
                </a:highlight>
                <a:latin typeface="Montserrat" pitchFamily="2" charset="77"/>
              </a:rPr>
            </a:br>
            <a:r>
              <a:rPr lang="es-MX" b="1" i="0" u="none" strike="noStrike" dirty="0">
                <a:solidFill>
                  <a:srgbClr val="F4BAC0"/>
                </a:solidFill>
                <a:effectLst/>
                <a:highlight>
                  <a:srgbClr val="FFFFFF"/>
                </a:highlight>
                <a:latin typeface="Montserrat" pitchFamily="2" charset="77"/>
              </a:rPr>
              <a:t>Fuente: </a:t>
            </a:r>
            <a:r>
              <a:rPr lang="es-MX" b="1" i="0" u="none" strike="noStrike" dirty="0">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https://concepto.de/</a:t>
            </a:r>
            <a:r>
              <a:rPr lang="es-MX" b="1" i="0" u="none" strike="noStrike" dirty="0" err="1">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problemas-economicos</a:t>
            </a:r>
            <a:r>
              <a:rPr lang="es-MX" b="1" i="0" u="none" strike="noStrike" dirty="0">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a:t>
            </a:r>
            <a:r>
              <a:rPr lang="es-MX" b="1" i="0" u="none" strike="noStrike" dirty="0" err="1">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ixzz8Z2MbhSfm</a:t>
            </a:r>
            <a:endParaRPr lang="es-MX" b="1" dirty="0">
              <a:solidFill>
                <a:srgbClr val="F4BAC0"/>
              </a:solidFill>
            </a:endParaRPr>
          </a:p>
        </p:txBody>
      </p:sp>
      <mc:AlternateContent xmlns:mc="http://schemas.openxmlformats.org/markup-compatibility/2006" xmlns:p14="http://schemas.microsoft.com/office/powerpoint/2010/main">
        <mc:Choice Requires="p14">
          <p:contentPart p14:bwMode="auto" r:id="rId3">
            <p14:nvContentPartPr>
              <p14:cNvPr id="7" name="Entrada de lápiz 6">
                <a:extLst>
                  <a:ext uri="{FF2B5EF4-FFF2-40B4-BE49-F238E27FC236}">
                    <a16:creationId xmlns:a16="http://schemas.microsoft.com/office/drawing/2014/main" id="{038D92B4-6158-0DB9-7DAF-0AA6E8D1A155}"/>
                  </a:ext>
                </a:extLst>
              </p14:cNvPr>
              <p14:cNvContentPartPr/>
              <p14:nvPr/>
            </p14:nvContentPartPr>
            <p14:xfrm>
              <a:off x="-792260" y="-13826"/>
              <a:ext cx="3028680" cy="2534400"/>
            </p14:xfrm>
          </p:contentPart>
        </mc:Choice>
        <mc:Fallback xmlns="">
          <p:pic>
            <p:nvPicPr>
              <p:cNvPr id="7" name="Entrada de lápiz 6">
                <a:extLst>
                  <a:ext uri="{FF2B5EF4-FFF2-40B4-BE49-F238E27FC236}">
                    <a16:creationId xmlns:a16="http://schemas.microsoft.com/office/drawing/2014/main" id="{038D92B4-6158-0DB9-7DAF-0AA6E8D1A155}"/>
                  </a:ext>
                </a:extLst>
              </p:cNvPr>
              <p:cNvPicPr/>
              <p:nvPr/>
            </p:nvPicPr>
            <p:blipFill>
              <a:blip r:embed="rId4"/>
              <a:stretch>
                <a:fillRect/>
              </a:stretch>
            </p:blipFill>
            <p:spPr>
              <a:xfrm>
                <a:off x="-855260" y="-76826"/>
                <a:ext cx="3154320" cy="2660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Entrada de lápiz 9">
                <a:extLst>
                  <a:ext uri="{FF2B5EF4-FFF2-40B4-BE49-F238E27FC236}">
                    <a16:creationId xmlns:a16="http://schemas.microsoft.com/office/drawing/2014/main" id="{535FF437-8BC0-B1AB-D79A-8E1B452D1BBB}"/>
                  </a:ext>
                </a:extLst>
              </p14:cNvPr>
              <p14:cNvContentPartPr/>
              <p14:nvPr/>
            </p14:nvContentPartPr>
            <p14:xfrm>
              <a:off x="9164391" y="4626894"/>
              <a:ext cx="3583800" cy="2785320"/>
            </p14:xfrm>
          </p:contentPart>
        </mc:Choice>
        <mc:Fallback xmlns="">
          <p:pic>
            <p:nvPicPr>
              <p:cNvPr id="10" name="Entrada de lápiz 9">
                <a:extLst>
                  <a:ext uri="{FF2B5EF4-FFF2-40B4-BE49-F238E27FC236}">
                    <a16:creationId xmlns:a16="http://schemas.microsoft.com/office/drawing/2014/main" id="{535FF437-8BC0-B1AB-D79A-8E1B452D1BBB}"/>
                  </a:ext>
                </a:extLst>
              </p:cNvPr>
              <p:cNvPicPr/>
              <p:nvPr/>
            </p:nvPicPr>
            <p:blipFill>
              <a:blip r:embed="rId6"/>
              <a:stretch>
                <a:fillRect/>
              </a:stretch>
            </p:blipFill>
            <p:spPr>
              <a:xfrm>
                <a:off x="9101391" y="4563894"/>
                <a:ext cx="3709440" cy="291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Entrada de lápiz 10">
                <a:extLst>
                  <a:ext uri="{FF2B5EF4-FFF2-40B4-BE49-F238E27FC236}">
                    <a16:creationId xmlns:a16="http://schemas.microsoft.com/office/drawing/2014/main" id="{BCDDB005-32C1-1AEE-329B-54FD6A44EF67}"/>
                  </a:ext>
                </a:extLst>
              </p14:cNvPr>
              <p14:cNvContentPartPr/>
              <p14:nvPr/>
            </p14:nvContentPartPr>
            <p14:xfrm>
              <a:off x="8540511" y="4120014"/>
              <a:ext cx="4370400" cy="4019400"/>
            </p14:xfrm>
          </p:contentPart>
        </mc:Choice>
        <mc:Fallback xmlns="">
          <p:pic>
            <p:nvPicPr>
              <p:cNvPr id="11" name="Entrada de lápiz 10">
                <a:extLst>
                  <a:ext uri="{FF2B5EF4-FFF2-40B4-BE49-F238E27FC236}">
                    <a16:creationId xmlns:a16="http://schemas.microsoft.com/office/drawing/2014/main" id="{BCDDB005-32C1-1AEE-329B-54FD6A44EF67}"/>
                  </a:ext>
                </a:extLst>
              </p:cNvPr>
              <p:cNvPicPr/>
              <p:nvPr/>
            </p:nvPicPr>
            <p:blipFill>
              <a:blip r:embed="rId8"/>
              <a:stretch>
                <a:fillRect/>
              </a:stretch>
            </p:blipFill>
            <p:spPr>
              <a:xfrm>
                <a:off x="8477871" y="4057014"/>
                <a:ext cx="4496040" cy="4145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Entrada de lápiz 12">
                <a:extLst>
                  <a:ext uri="{FF2B5EF4-FFF2-40B4-BE49-F238E27FC236}">
                    <a16:creationId xmlns:a16="http://schemas.microsoft.com/office/drawing/2014/main" id="{F4A6D563-1DCC-1285-45ED-0A6DB9EB260B}"/>
                  </a:ext>
                </a:extLst>
              </p14:cNvPr>
              <p14:cNvContentPartPr/>
              <p14:nvPr/>
            </p14:nvContentPartPr>
            <p14:xfrm>
              <a:off x="-706089" y="-703986"/>
              <a:ext cx="3987720" cy="3609720"/>
            </p14:xfrm>
          </p:contentPart>
        </mc:Choice>
        <mc:Fallback xmlns="">
          <p:pic>
            <p:nvPicPr>
              <p:cNvPr id="13" name="Entrada de lápiz 12">
                <a:extLst>
                  <a:ext uri="{FF2B5EF4-FFF2-40B4-BE49-F238E27FC236}">
                    <a16:creationId xmlns:a16="http://schemas.microsoft.com/office/drawing/2014/main" id="{F4A6D563-1DCC-1285-45ED-0A6DB9EB260B}"/>
                  </a:ext>
                </a:extLst>
              </p:cNvPr>
              <p:cNvPicPr/>
              <p:nvPr/>
            </p:nvPicPr>
            <p:blipFill>
              <a:blip r:embed="rId10"/>
              <a:stretch>
                <a:fillRect/>
              </a:stretch>
            </p:blipFill>
            <p:spPr>
              <a:xfrm>
                <a:off x="-769089" y="-766626"/>
                <a:ext cx="4113360" cy="3735360"/>
              </a:xfrm>
              <a:prstGeom prst="rect">
                <a:avLst/>
              </a:prstGeom>
            </p:spPr>
          </p:pic>
        </mc:Fallback>
      </mc:AlternateContent>
    </p:spTree>
    <p:extLst>
      <p:ext uri="{BB962C8B-B14F-4D97-AF65-F5344CB8AC3E}">
        <p14:creationId xmlns:p14="http://schemas.microsoft.com/office/powerpoint/2010/main" val="3591868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27A9F-C47E-2345-2BFB-CFD841B81E84}"/>
              </a:ext>
            </a:extLst>
          </p:cNvPr>
          <p:cNvSpPr>
            <a:spLocks noGrp="1"/>
          </p:cNvSpPr>
          <p:nvPr>
            <p:ph type="title"/>
          </p:nvPr>
        </p:nvSpPr>
        <p:spPr>
          <a:xfrm>
            <a:off x="2838632" y="709894"/>
            <a:ext cx="10515600" cy="1325563"/>
          </a:xfrm>
        </p:spPr>
        <p:txBody>
          <a:bodyPr/>
          <a:lstStyle/>
          <a:p>
            <a:r>
              <a:rPr lang="es-MX" dirty="0">
                <a:solidFill>
                  <a:srgbClr val="BED8E7"/>
                </a:solidFill>
                <a:latin typeface="Mystical Woods Smooth Script" panose="02000500000000000000" pitchFamily="2" charset="77"/>
              </a:rPr>
              <a:t>Antecedente 3</a:t>
            </a:r>
          </a:p>
        </p:txBody>
      </p:sp>
      <p:sp>
        <p:nvSpPr>
          <p:cNvPr id="3" name="Marcador de contenido 2">
            <a:extLst>
              <a:ext uri="{FF2B5EF4-FFF2-40B4-BE49-F238E27FC236}">
                <a16:creationId xmlns:a16="http://schemas.microsoft.com/office/drawing/2014/main" id="{79072858-05F7-292F-9F4B-BA7974E8F84D}"/>
              </a:ext>
            </a:extLst>
          </p:cNvPr>
          <p:cNvSpPr>
            <a:spLocks noGrp="1"/>
          </p:cNvSpPr>
          <p:nvPr>
            <p:ph idx="1"/>
          </p:nvPr>
        </p:nvSpPr>
        <p:spPr>
          <a:xfrm>
            <a:off x="1246532" y="1796768"/>
            <a:ext cx="10515600" cy="4351338"/>
          </a:xfrm>
        </p:spPr>
        <p:txBody>
          <a:bodyPr>
            <a:normAutofit fontScale="92500"/>
          </a:bodyPr>
          <a:lstStyle/>
          <a:p>
            <a:r>
              <a:rPr lang="es-MX" b="1" i="0" u="none" strike="noStrike" dirty="0">
                <a:solidFill>
                  <a:srgbClr val="F4BAC0"/>
                </a:solidFill>
                <a:effectLst/>
                <a:highlight>
                  <a:srgbClr val="FFFFFF"/>
                </a:highlight>
                <a:latin typeface="Montserrat" pitchFamily="2" charset="77"/>
              </a:rPr>
              <a:t>Las consecuencias de los problemas económicos pueden ser muy diversas y suelen depender del tipo de problema, de su gravedad y de su duración, así como del tipo de medidas que se tomen para solucionarlo.</a:t>
            </a:r>
          </a:p>
          <a:p>
            <a:r>
              <a:rPr lang="es-MX" b="1" i="0" u="none" strike="noStrike" dirty="0">
                <a:solidFill>
                  <a:srgbClr val="F4BAC0"/>
                </a:solidFill>
                <a:effectLst/>
                <a:highlight>
                  <a:srgbClr val="FFFFFF"/>
                </a:highlight>
                <a:latin typeface="Montserrat" pitchFamily="2" charset="77"/>
              </a:rPr>
              <a:t>Visto así, las principales consecuencias suelen ser nuevos y mayores problemas económicos, a los que se suman problemas de tipo social y político</a:t>
            </a:r>
          </a:p>
          <a:p>
            <a:br>
              <a:rPr lang="es-MX" b="1" i="0" u="none" strike="noStrike" dirty="0">
                <a:solidFill>
                  <a:srgbClr val="F4BAC0"/>
                </a:solidFill>
                <a:effectLst/>
                <a:highlight>
                  <a:srgbClr val="FFFFFF"/>
                </a:highlight>
                <a:latin typeface="Montserrat" pitchFamily="2" charset="77"/>
              </a:rPr>
            </a:br>
            <a:br>
              <a:rPr lang="es-MX" b="1" i="0" u="none" strike="noStrike" dirty="0">
                <a:solidFill>
                  <a:srgbClr val="F4BAC0"/>
                </a:solidFill>
                <a:effectLst/>
                <a:highlight>
                  <a:srgbClr val="FFFFFF"/>
                </a:highlight>
                <a:latin typeface="Montserrat" pitchFamily="2" charset="77"/>
              </a:rPr>
            </a:br>
            <a:r>
              <a:rPr lang="es-MX" b="1" i="0" u="none" strike="noStrike" dirty="0">
                <a:solidFill>
                  <a:srgbClr val="F4BAC0"/>
                </a:solidFill>
                <a:effectLst/>
                <a:highlight>
                  <a:srgbClr val="FFFFFF"/>
                </a:highlight>
                <a:latin typeface="Montserrat" pitchFamily="2" charset="77"/>
              </a:rPr>
              <a:t>Fuente: </a:t>
            </a:r>
            <a:r>
              <a:rPr lang="es-MX" b="1" i="0" u="none" strike="noStrike" dirty="0">
                <a:solidFill>
                  <a:srgbClr val="467886"/>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https://concepto.de/</a:t>
            </a:r>
            <a:r>
              <a:rPr lang="es-MX" b="1" i="0" u="none" strike="noStrike" dirty="0" err="1">
                <a:solidFill>
                  <a:srgbClr val="467886"/>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problemas-economicos</a:t>
            </a:r>
            <a:r>
              <a:rPr lang="es-MX" b="1" i="0" u="none" strike="noStrike" dirty="0">
                <a:solidFill>
                  <a:srgbClr val="467886"/>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a:t>
            </a:r>
            <a:r>
              <a:rPr lang="es-MX" b="1" i="0" u="none" strike="noStrike" dirty="0" err="1">
                <a:solidFill>
                  <a:srgbClr val="F4BAC0"/>
                </a:solidFill>
                <a:effectLst/>
                <a:highlight>
                  <a:srgbClr val="FFFFFF"/>
                </a:highlight>
                <a:latin typeface="Montserrat" pitchFamily="2" charset="77"/>
                <a:hlinkClick r:id="rId2">
                  <a:extLst>
                    <a:ext uri="{A12FA001-AC4F-418D-AE19-62706E023703}">
                      <ahyp:hlinkClr xmlns:ahyp="http://schemas.microsoft.com/office/drawing/2018/hyperlinkcolor" val="tx"/>
                    </a:ext>
                  </a:extLst>
                </a:hlinkClick>
              </a:rPr>
              <a:t>ixzz8Z2N6pWZA</a:t>
            </a:r>
            <a:endParaRPr lang="es-MX" b="1" dirty="0">
              <a:solidFill>
                <a:srgbClr val="F4BAC0"/>
              </a:solidFill>
            </a:endParaRPr>
          </a:p>
        </p:txBody>
      </p:sp>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E6F48965-F0E2-21CB-A500-A3C5918C732F}"/>
                  </a:ext>
                </a:extLst>
              </p14:cNvPr>
              <p14:cNvContentPartPr/>
              <p14:nvPr/>
            </p14:nvContentPartPr>
            <p14:xfrm>
              <a:off x="5860" y="-42266"/>
              <a:ext cx="2796840" cy="2295720"/>
            </p14:xfrm>
          </p:contentPart>
        </mc:Choice>
        <mc:Fallback xmlns="">
          <p:pic>
            <p:nvPicPr>
              <p:cNvPr id="6" name="Entrada de lápiz 5">
                <a:extLst>
                  <a:ext uri="{FF2B5EF4-FFF2-40B4-BE49-F238E27FC236}">
                    <a16:creationId xmlns:a16="http://schemas.microsoft.com/office/drawing/2014/main" id="{E6F48965-F0E2-21CB-A500-A3C5918C732F}"/>
                  </a:ext>
                </a:extLst>
              </p:cNvPr>
              <p:cNvPicPr/>
              <p:nvPr/>
            </p:nvPicPr>
            <p:blipFill>
              <a:blip r:embed="rId4"/>
              <a:stretch>
                <a:fillRect/>
              </a:stretch>
            </p:blipFill>
            <p:spPr>
              <a:xfrm>
                <a:off x="-56780" y="-104906"/>
                <a:ext cx="2922480" cy="2421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Entrada de lápiz 8">
                <a:extLst>
                  <a:ext uri="{FF2B5EF4-FFF2-40B4-BE49-F238E27FC236}">
                    <a16:creationId xmlns:a16="http://schemas.microsoft.com/office/drawing/2014/main" id="{71E7DF47-AD65-43C6-367C-539DE15A630F}"/>
                  </a:ext>
                </a:extLst>
              </p14:cNvPr>
              <p14:cNvContentPartPr/>
              <p14:nvPr/>
            </p14:nvContentPartPr>
            <p14:xfrm>
              <a:off x="9880952" y="4576025"/>
              <a:ext cx="2940840" cy="2819520"/>
            </p14:xfrm>
          </p:contentPart>
        </mc:Choice>
        <mc:Fallback xmlns="">
          <p:pic>
            <p:nvPicPr>
              <p:cNvPr id="9" name="Entrada de lápiz 8">
                <a:extLst>
                  <a:ext uri="{FF2B5EF4-FFF2-40B4-BE49-F238E27FC236}">
                    <a16:creationId xmlns:a16="http://schemas.microsoft.com/office/drawing/2014/main" id="{71E7DF47-AD65-43C6-367C-539DE15A630F}"/>
                  </a:ext>
                </a:extLst>
              </p:cNvPr>
              <p:cNvPicPr/>
              <p:nvPr/>
            </p:nvPicPr>
            <p:blipFill>
              <a:blip r:embed="rId6"/>
              <a:stretch>
                <a:fillRect/>
              </a:stretch>
            </p:blipFill>
            <p:spPr>
              <a:xfrm>
                <a:off x="9818312" y="4513025"/>
                <a:ext cx="3066480" cy="2945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Entrada de lápiz 9">
                <a:extLst>
                  <a:ext uri="{FF2B5EF4-FFF2-40B4-BE49-F238E27FC236}">
                    <a16:creationId xmlns:a16="http://schemas.microsoft.com/office/drawing/2014/main" id="{DB2710C3-D99A-B7EF-A1FD-D3F750E2F263}"/>
                  </a:ext>
                </a:extLst>
              </p14:cNvPr>
              <p14:cNvContentPartPr/>
              <p14:nvPr/>
            </p14:nvContentPartPr>
            <p14:xfrm>
              <a:off x="10337792" y="4812905"/>
              <a:ext cx="2323080" cy="3199320"/>
            </p14:xfrm>
          </p:contentPart>
        </mc:Choice>
        <mc:Fallback xmlns="">
          <p:pic>
            <p:nvPicPr>
              <p:cNvPr id="10" name="Entrada de lápiz 9">
                <a:extLst>
                  <a:ext uri="{FF2B5EF4-FFF2-40B4-BE49-F238E27FC236}">
                    <a16:creationId xmlns:a16="http://schemas.microsoft.com/office/drawing/2014/main" id="{DB2710C3-D99A-B7EF-A1FD-D3F750E2F263}"/>
                  </a:ext>
                </a:extLst>
              </p:cNvPr>
              <p:cNvPicPr/>
              <p:nvPr/>
            </p:nvPicPr>
            <p:blipFill>
              <a:blip r:embed="rId8"/>
              <a:stretch>
                <a:fillRect/>
              </a:stretch>
            </p:blipFill>
            <p:spPr>
              <a:xfrm>
                <a:off x="10275152" y="4749905"/>
                <a:ext cx="2448720" cy="3324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Entrada de lápiz 10">
                <a:extLst>
                  <a:ext uri="{FF2B5EF4-FFF2-40B4-BE49-F238E27FC236}">
                    <a16:creationId xmlns:a16="http://schemas.microsoft.com/office/drawing/2014/main" id="{58872BD9-4B35-3BED-98AC-5020AB805EF2}"/>
                  </a:ext>
                </a:extLst>
              </p14:cNvPr>
              <p14:cNvContentPartPr/>
              <p14:nvPr/>
            </p14:nvContentPartPr>
            <p14:xfrm>
              <a:off x="-345568" y="-394855"/>
              <a:ext cx="3184200" cy="2396520"/>
            </p14:xfrm>
          </p:contentPart>
        </mc:Choice>
        <mc:Fallback xmlns="">
          <p:pic>
            <p:nvPicPr>
              <p:cNvPr id="11" name="Entrada de lápiz 10">
                <a:extLst>
                  <a:ext uri="{FF2B5EF4-FFF2-40B4-BE49-F238E27FC236}">
                    <a16:creationId xmlns:a16="http://schemas.microsoft.com/office/drawing/2014/main" id="{58872BD9-4B35-3BED-98AC-5020AB805EF2}"/>
                  </a:ext>
                </a:extLst>
              </p:cNvPr>
              <p:cNvPicPr/>
              <p:nvPr/>
            </p:nvPicPr>
            <p:blipFill>
              <a:blip r:embed="rId10"/>
              <a:stretch>
                <a:fillRect/>
              </a:stretch>
            </p:blipFill>
            <p:spPr>
              <a:xfrm>
                <a:off x="-408568" y="-457495"/>
                <a:ext cx="3309840" cy="2522160"/>
              </a:xfrm>
              <a:prstGeom prst="rect">
                <a:avLst/>
              </a:prstGeom>
            </p:spPr>
          </p:pic>
        </mc:Fallback>
      </mc:AlternateContent>
    </p:spTree>
    <p:extLst>
      <p:ext uri="{BB962C8B-B14F-4D97-AF65-F5344CB8AC3E}">
        <p14:creationId xmlns:p14="http://schemas.microsoft.com/office/powerpoint/2010/main" val="348352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22859E-5586-9E5E-DE99-66C4E25EA0E3}"/>
              </a:ext>
            </a:extLst>
          </p:cNvPr>
          <p:cNvSpPr>
            <a:spLocks noGrp="1"/>
          </p:cNvSpPr>
          <p:nvPr>
            <p:ph type="title"/>
          </p:nvPr>
        </p:nvSpPr>
        <p:spPr>
          <a:xfrm>
            <a:off x="3360193" y="500062"/>
            <a:ext cx="10515600" cy="1325563"/>
          </a:xfrm>
        </p:spPr>
        <p:txBody>
          <a:bodyPr>
            <a:normAutofit/>
          </a:bodyPr>
          <a:lstStyle/>
          <a:p>
            <a:r>
              <a:rPr lang="es-MX" sz="5400" b="1" dirty="0">
                <a:solidFill>
                  <a:srgbClr val="F4BAC0"/>
                </a:solidFill>
                <a:latin typeface="Cooper Black" panose="020F0502020204030204" pitchFamily="34" charset="0"/>
              </a:rPr>
              <a:t>Definición Del Problema </a:t>
            </a:r>
          </a:p>
        </p:txBody>
      </p:sp>
      <p:sp>
        <p:nvSpPr>
          <p:cNvPr id="3" name="Marcador de contenido 2">
            <a:extLst>
              <a:ext uri="{FF2B5EF4-FFF2-40B4-BE49-F238E27FC236}">
                <a16:creationId xmlns:a16="http://schemas.microsoft.com/office/drawing/2014/main" id="{A424CAFB-6788-B493-0712-E5178EA2E46E}"/>
              </a:ext>
            </a:extLst>
          </p:cNvPr>
          <p:cNvSpPr>
            <a:spLocks noGrp="1"/>
          </p:cNvSpPr>
          <p:nvPr>
            <p:ph idx="1"/>
          </p:nvPr>
        </p:nvSpPr>
        <p:spPr>
          <a:xfrm>
            <a:off x="1560357" y="2046698"/>
            <a:ext cx="10515600" cy="4351338"/>
          </a:xfrm>
        </p:spPr>
        <p:txBody>
          <a:bodyPr/>
          <a:lstStyle/>
          <a:p>
            <a:r>
              <a:rPr lang="es-MX" b="1" dirty="0">
                <a:solidFill>
                  <a:srgbClr val="BED8E7"/>
                </a:solidFill>
                <a:effectLst/>
                <a:latin typeface="Amasis MT Pro" panose="020F0502020204030204" pitchFamily="34" charset="0"/>
              </a:rPr>
              <a:t>Cómo solucionar problemas económicos: la clave, saber ahorrar</a:t>
            </a:r>
          </a:p>
          <a:p>
            <a:r>
              <a:rPr lang="es-MX" b="1" dirty="0">
                <a:solidFill>
                  <a:srgbClr val="BED8E7"/>
                </a:solidFill>
                <a:effectLst/>
                <a:latin typeface="Amasis MT Pro" panose="020F0502020204030204" pitchFamily="34" charset="0"/>
              </a:rPr>
              <a:t>Establecerse un presupuesto. Antes de que empiece cada mes, debes fijarte unos objetivos a alcanzar. ... </a:t>
            </a:r>
          </a:p>
          <a:p>
            <a:r>
              <a:rPr lang="es-MX" b="1" dirty="0">
                <a:solidFill>
                  <a:srgbClr val="BED8E7"/>
                </a:solidFill>
                <a:effectLst/>
                <a:latin typeface="Amasis MT Pro" panose="020F0502020204030204" pitchFamily="34" charset="0"/>
              </a:rPr>
              <a:t>Reducir gastos en la vivienda. ... </a:t>
            </a:r>
          </a:p>
          <a:p>
            <a:r>
              <a:rPr lang="es-MX" b="1" dirty="0">
                <a:solidFill>
                  <a:srgbClr val="BED8E7"/>
                </a:solidFill>
                <a:effectLst/>
                <a:latin typeface="Amasis MT Pro" panose="020F0502020204030204" pitchFamily="34" charset="0"/>
              </a:rPr>
              <a:t>Comparar precios siempre. ... </a:t>
            </a:r>
          </a:p>
          <a:p>
            <a:r>
              <a:rPr lang="es-MX" b="1" dirty="0">
                <a:solidFill>
                  <a:srgbClr val="BED8E7"/>
                </a:solidFill>
                <a:effectLst/>
                <a:latin typeface="Amasis MT Pro" panose="020F0502020204030204" pitchFamily="34" charset="0"/>
              </a:rPr>
              <a:t>Evitar caprichos y compras compulsivas. ... </a:t>
            </a:r>
          </a:p>
          <a:p>
            <a:r>
              <a:rPr lang="es-MX" b="1" dirty="0">
                <a:solidFill>
                  <a:srgbClr val="BED8E7"/>
                </a:solidFill>
                <a:effectLst/>
                <a:latin typeface="Amasis MT Pro" panose="020F0502020204030204" pitchFamily="34" charset="0"/>
              </a:rPr>
              <a:t>Vende lo que no necesites</a:t>
            </a:r>
            <a:br>
              <a:rPr lang="es-MX" b="1" dirty="0">
                <a:solidFill>
                  <a:srgbClr val="BED8E7"/>
                </a:solidFill>
                <a:latin typeface="Amasis MT Pro" panose="020F0502020204030204" pitchFamily="34" charset="0"/>
              </a:rPr>
            </a:br>
            <a:endParaRPr lang="es-MX" b="1" dirty="0">
              <a:solidFill>
                <a:srgbClr val="BED8E7"/>
              </a:solidFill>
              <a:latin typeface="Amasis MT Pro" panose="020F0502020204030204" pitchFamily="34" charset="0"/>
            </a:endParaRPr>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id="{3ACF68E9-FC2C-CDB9-ECEE-084B11641DE0}"/>
                  </a:ext>
                </a:extLst>
              </p14:cNvPr>
              <p14:cNvContentPartPr/>
              <p14:nvPr/>
            </p14:nvContentPartPr>
            <p14:xfrm>
              <a:off x="-546887" y="95080"/>
              <a:ext cx="3724200" cy="2650680"/>
            </p14:xfrm>
          </p:contentPart>
        </mc:Choice>
        <mc:Fallback xmlns="">
          <p:pic>
            <p:nvPicPr>
              <p:cNvPr id="4" name="Entrada de lápiz 3">
                <a:extLst>
                  <a:ext uri="{FF2B5EF4-FFF2-40B4-BE49-F238E27FC236}">
                    <a16:creationId xmlns:a16="http://schemas.microsoft.com/office/drawing/2014/main" id="{3ACF68E9-FC2C-CDB9-ECEE-084B11641DE0}"/>
                  </a:ext>
                </a:extLst>
              </p:cNvPr>
              <p:cNvPicPr/>
              <p:nvPr/>
            </p:nvPicPr>
            <p:blipFill>
              <a:blip r:embed="rId3"/>
              <a:stretch>
                <a:fillRect/>
              </a:stretch>
            </p:blipFill>
            <p:spPr>
              <a:xfrm>
                <a:off x="-609527" y="32080"/>
                <a:ext cx="3849840" cy="2776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E69D1CC4-2C3C-5FD2-D569-3C68A48378AD}"/>
                  </a:ext>
                </a:extLst>
              </p14:cNvPr>
              <p14:cNvContentPartPr/>
              <p14:nvPr/>
            </p14:nvContentPartPr>
            <p14:xfrm>
              <a:off x="-729767" y="-110120"/>
              <a:ext cx="3318120" cy="3353400"/>
            </p14:xfrm>
          </p:contentPart>
        </mc:Choice>
        <mc:Fallback xmlns="">
          <p:pic>
            <p:nvPicPr>
              <p:cNvPr id="5" name="Entrada de lápiz 4">
                <a:extLst>
                  <a:ext uri="{FF2B5EF4-FFF2-40B4-BE49-F238E27FC236}">
                    <a16:creationId xmlns:a16="http://schemas.microsoft.com/office/drawing/2014/main" id="{E69D1CC4-2C3C-5FD2-D569-3C68A48378AD}"/>
                  </a:ext>
                </a:extLst>
              </p:cNvPr>
              <p:cNvPicPr/>
              <p:nvPr/>
            </p:nvPicPr>
            <p:blipFill>
              <a:blip r:embed="rId5"/>
              <a:stretch>
                <a:fillRect/>
              </a:stretch>
            </p:blipFill>
            <p:spPr>
              <a:xfrm>
                <a:off x="-792767" y="-172760"/>
                <a:ext cx="3443760" cy="3479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trada de lápiz 7">
                <a:extLst>
                  <a:ext uri="{FF2B5EF4-FFF2-40B4-BE49-F238E27FC236}">
                    <a16:creationId xmlns:a16="http://schemas.microsoft.com/office/drawing/2014/main" id="{C037BB00-E239-4EC4-4DC8-03D01EB54027}"/>
                  </a:ext>
                </a:extLst>
              </p14:cNvPr>
              <p14:cNvContentPartPr/>
              <p14:nvPr/>
            </p14:nvContentPartPr>
            <p14:xfrm>
              <a:off x="9595418" y="4779723"/>
              <a:ext cx="3022920" cy="2498400"/>
            </p14:xfrm>
          </p:contentPart>
        </mc:Choice>
        <mc:Fallback xmlns="">
          <p:pic>
            <p:nvPicPr>
              <p:cNvPr id="8" name="Entrada de lápiz 7">
                <a:extLst>
                  <a:ext uri="{FF2B5EF4-FFF2-40B4-BE49-F238E27FC236}">
                    <a16:creationId xmlns:a16="http://schemas.microsoft.com/office/drawing/2014/main" id="{C037BB00-E239-4EC4-4DC8-03D01EB54027}"/>
                  </a:ext>
                </a:extLst>
              </p:cNvPr>
              <p:cNvPicPr/>
              <p:nvPr/>
            </p:nvPicPr>
            <p:blipFill>
              <a:blip r:embed="rId7"/>
              <a:stretch>
                <a:fillRect/>
              </a:stretch>
            </p:blipFill>
            <p:spPr>
              <a:xfrm>
                <a:off x="9532778" y="4717083"/>
                <a:ext cx="3148560" cy="2624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Entrada de lápiz 8">
                <a:extLst>
                  <a:ext uri="{FF2B5EF4-FFF2-40B4-BE49-F238E27FC236}">
                    <a16:creationId xmlns:a16="http://schemas.microsoft.com/office/drawing/2014/main" id="{E0C2334B-BEE1-679B-4BF3-1F424061A6C1}"/>
                  </a:ext>
                </a:extLst>
              </p14:cNvPr>
              <p14:cNvContentPartPr/>
              <p14:nvPr/>
            </p14:nvContentPartPr>
            <p14:xfrm>
              <a:off x="9749498" y="5196963"/>
              <a:ext cx="3030120" cy="2571120"/>
            </p14:xfrm>
          </p:contentPart>
        </mc:Choice>
        <mc:Fallback xmlns="">
          <p:pic>
            <p:nvPicPr>
              <p:cNvPr id="9" name="Entrada de lápiz 8">
                <a:extLst>
                  <a:ext uri="{FF2B5EF4-FFF2-40B4-BE49-F238E27FC236}">
                    <a16:creationId xmlns:a16="http://schemas.microsoft.com/office/drawing/2014/main" id="{E0C2334B-BEE1-679B-4BF3-1F424061A6C1}"/>
                  </a:ext>
                </a:extLst>
              </p:cNvPr>
              <p:cNvPicPr/>
              <p:nvPr/>
            </p:nvPicPr>
            <p:blipFill>
              <a:blip r:embed="rId9"/>
              <a:stretch>
                <a:fillRect/>
              </a:stretch>
            </p:blipFill>
            <p:spPr>
              <a:xfrm>
                <a:off x="9686498" y="5133963"/>
                <a:ext cx="3155760" cy="2696760"/>
              </a:xfrm>
              <a:prstGeom prst="rect">
                <a:avLst/>
              </a:prstGeom>
            </p:spPr>
          </p:pic>
        </mc:Fallback>
      </mc:AlternateContent>
    </p:spTree>
    <p:extLst>
      <p:ext uri="{BB962C8B-B14F-4D97-AF65-F5344CB8AC3E}">
        <p14:creationId xmlns:p14="http://schemas.microsoft.com/office/powerpoint/2010/main" val="17496145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CF125-16B2-E16E-4B86-20C31470F320}"/>
              </a:ext>
            </a:extLst>
          </p:cNvPr>
          <p:cNvSpPr>
            <a:spLocks noGrp="1"/>
          </p:cNvSpPr>
          <p:nvPr>
            <p:ph type="title"/>
          </p:nvPr>
        </p:nvSpPr>
        <p:spPr>
          <a:xfrm>
            <a:off x="3599070" y="500062"/>
            <a:ext cx="10515600" cy="1325563"/>
          </a:xfrm>
        </p:spPr>
        <p:txBody>
          <a:bodyPr>
            <a:normAutofit/>
          </a:bodyPr>
          <a:lstStyle/>
          <a:p>
            <a:r>
              <a:rPr lang="es-MX" sz="5800" dirty="0">
                <a:solidFill>
                  <a:srgbClr val="F4BAC0"/>
                </a:solidFill>
                <a:latin typeface="Cooper Black" panose="0208090404030B020404" pitchFamily="18" charset="77"/>
              </a:rPr>
              <a:t>Justificación </a:t>
            </a:r>
          </a:p>
        </p:txBody>
      </p:sp>
      <p:sp>
        <p:nvSpPr>
          <p:cNvPr id="3" name="Marcador de contenido 2">
            <a:extLst>
              <a:ext uri="{FF2B5EF4-FFF2-40B4-BE49-F238E27FC236}">
                <a16:creationId xmlns:a16="http://schemas.microsoft.com/office/drawing/2014/main" id="{7314DF26-FB72-6539-2470-5D17A310ACA6}"/>
              </a:ext>
            </a:extLst>
          </p:cNvPr>
          <p:cNvSpPr>
            <a:spLocks noGrp="1"/>
          </p:cNvSpPr>
          <p:nvPr>
            <p:ph idx="1"/>
          </p:nvPr>
        </p:nvSpPr>
        <p:spPr>
          <a:xfrm>
            <a:off x="1197952" y="1785285"/>
            <a:ext cx="10515600" cy="4351338"/>
          </a:xfrm>
        </p:spPr>
        <p:txBody>
          <a:bodyPr>
            <a:noAutofit/>
          </a:bodyPr>
          <a:lstStyle/>
          <a:p>
            <a:r>
              <a:rPr lang="es-MX" sz="2000" b="1" strike="noStrike" dirty="0">
                <a:solidFill>
                  <a:srgbClr val="BED8E7"/>
                </a:solidFill>
                <a:effectLst/>
                <a:latin typeface="Amasis MT Pro" panose="02040504050005020304" pitchFamily="18" charset="77"/>
              </a:rPr>
              <a:t>Hoy en día existe la necesidad cada vez más imperiosa de generar indicadores para entender la realidad social y económica de nuestro entorno en la entidad veracruzana y el resto de la República Mexicana, se experimenta una serie de procesos que exigen análisis y estudio multidisciplinario. Como es el caso de la dualidad alimentaría, en la actualidad no existen indicadores que nos muestren la problemática de una mala alimentación relacionada con el gasto de las familias en su alimentación, si el salario mínimo es suficiente para que una persona pueda alimentarse sanamente, si los productos que consume típicamente, que resultan dañinos para su salud, afectan el gasto destinado para la alimentación, entre otros fenómenos, entre los cuales se puede mencionar el gasto en consumo de agua a nivel doméstico o gastos en otros rubros que una persona promedio tiene.</a:t>
            </a:r>
            <a:br>
              <a:rPr lang="es-MX" sz="2000" b="1" dirty="0">
                <a:solidFill>
                  <a:srgbClr val="BED8E7"/>
                </a:solidFill>
                <a:latin typeface="Amasis MT Pro" panose="02040504050005020304" pitchFamily="18" charset="77"/>
              </a:rPr>
            </a:br>
            <a:endParaRPr lang="es-MX" sz="2000" b="1" dirty="0">
              <a:solidFill>
                <a:srgbClr val="BED8E7"/>
              </a:solidFill>
              <a:latin typeface="Amasis MT Pro" panose="02040504050005020304" pitchFamily="18" charset="77"/>
            </a:endParaRPr>
          </a:p>
        </p:txBody>
      </p:sp>
      <mc:AlternateContent xmlns:mc="http://schemas.openxmlformats.org/markup-compatibility/2006" xmlns:p14="http://schemas.microsoft.com/office/powerpoint/2010/main">
        <mc:Choice Requires="p14">
          <p:contentPart p14:bwMode="auto" r:id="rId2">
            <p14:nvContentPartPr>
              <p14:cNvPr id="4" name="Entrada de lápiz 3">
                <a:extLst>
                  <a:ext uri="{FF2B5EF4-FFF2-40B4-BE49-F238E27FC236}">
                    <a16:creationId xmlns:a16="http://schemas.microsoft.com/office/drawing/2014/main" id="{2401E566-506D-0A4E-6973-977DFF8E8CBC}"/>
                  </a:ext>
                </a:extLst>
              </p14:cNvPr>
              <p14:cNvContentPartPr/>
              <p14:nvPr/>
            </p14:nvContentPartPr>
            <p14:xfrm>
              <a:off x="-660647" y="-185720"/>
              <a:ext cx="3509640" cy="2833560"/>
            </p14:xfrm>
          </p:contentPart>
        </mc:Choice>
        <mc:Fallback xmlns="">
          <p:pic>
            <p:nvPicPr>
              <p:cNvPr id="4" name="Entrada de lápiz 3">
                <a:extLst>
                  <a:ext uri="{FF2B5EF4-FFF2-40B4-BE49-F238E27FC236}">
                    <a16:creationId xmlns:a16="http://schemas.microsoft.com/office/drawing/2014/main" id="{2401E566-506D-0A4E-6973-977DFF8E8CBC}"/>
                  </a:ext>
                </a:extLst>
              </p:cNvPr>
              <p:cNvPicPr/>
              <p:nvPr/>
            </p:nvPicPr>
            <p:blipFill>
              <a:blip r:embed="rId3"/>
              <a:stretch>
                <a:fillRect/>
              </a:stretch>
            </p:blipFill>
            <p:spPr>
              <a:xfrm>
                <a:off x="-723647" y="-248720"/>
                <a:ext cx="3635280" cy="29592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Entrada de lápiz 4">
                <a:extLst>
                  <a:ext uri="{FF2B5EF4-FFF2-40B4-BE49-F238E27FC236}">
                    <a16:creationId xmlns:a16="http://schemas.microsoft.com/office/drawing/2014/main" id="{5F65793F-D515-ACD7-B1E6-D7064D45872C}"/>
                  </a:ext>
                </a:extLst>
              </p14:cNvPr>
              <p14:cNvContentPartPr/>
              <p14:nvPr/>
            </p14:nvContentPartPr>
            <p14:xfrm>
              <a:off x="8511712" y="4703812"/>
              <a:ext cx="4167000" cy="3045960"/>
            </p14:xfrm>
          </p:contentPart>
        </mc:Choice>
        <mc:Fallback xmlns="">
          <p:pic>
            <p:nvPicPr>
              <p:cNvPr id="5" name="Entrada de lápiz 4">
                <a:extLst>
                  <a:ext uri="{FF2B5EF4-FFF2-40B4-BE49-F238E27FC236}">
                    <a16:creationId xmlns:a16="http://schemas.microsoft.com/office/drawing/2014/main" id="{5F65793F-D515-ACD7-B1E6-D7064D45872C}"/>
                  </a:ext>
                </a:extLst>
              </p:cNvPr>
              <p:cNvPicPr/>
              <p:nvPr/>
            </p:nvPicPr>
            <p:blipFill>
              <a:blip r:embed="rId5"/>
              <a:stretch>
                <a:fillRect/>
              </a:stretch>
            </p:blipFill>
            <p:spPr>
              <a:xfrm>
                <a:off x="8449072" y="4640812"/>
                <a:ext cx="4292640" cy="3171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trada de lápiz 5">
                <a:extLst>
                  <a:ext uri="{FF2B5EF4-FFF2-40B4-BE49-F238E27FC236}">
                    <a16:creationId xmlns:a16="http://schemas.microsoft.com/office/drawing/2014/main" id="{EA47F9C4-8D19-885B-DD30-4A16C6D5DED6}"/>
                  </a:ext>
                </a:extLst>
              </p14:cNvPr>
              <p14:cNvContentPartPr/>
              <p14:nvPr/>
            </p14:nvContentPartPr>
            <p14:xfrm>
              <a:off x="-612488" y="-155468"/>
              <a:ext cx="3620880" cy="3393720"/>
            </p14:xfrm>
          </p:contentPart>
        </mc:Choice>
        <mc:Fallback xmlns="">
          <p:pic>
            <p:nvPicPr>
              <p:cNvPr id="6" name="Entrada de lápiz 5">
                <a:extLst>
                  <a:ext uri="{FF2B5EF4-FFF2-40B4-BE49-F238E27FC236}">
                    <a16:creationId xmlns:a16="http://schemas.microsoft.com/office/drawing/2014/main" id="{EA47F9C4-8D19-885B-DD30-4A16C6D5DED6}"/>
                  </a:ext>
                </a:extLst>
              </p:cNvPr>
              <p:cNvPicPr/>
              <p:nvPr/>
            </p:nvPicPr>
            <p:blipFill>
              <a:blip r:embed="rId7"/>
              <a:stretch>
                <a:fillRect/>
              </a:stretch>
            </p:blipFill>
            <p:spPr>
              <a:xfrm>
                <a:off x="-675128" y="-218108"/>
                <a:ext cx="3746520" cy="3519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trada de lápiz 6">
                <a:extLst>
                  <a:ext uri="{FF2B5EF4-FFF2-40B4-BE49-F238E27FC236}">
                    <a16:creationId xmlns:a16="http://schemas.microsoft.com/office/drawing/2014/main" id="{810A5A60-DD89-AD6B-3D6D-F28CD25EFF9E}"/>
                  </a:ext>
                </a:extLst>
              </p14:cNvPr>
              <p14:cNvContentPartPr/>
              <p14:nvPr/>
            </p14:nvContentPartPr>
            <p14:xfrm>
              <a:off x="8684152" y="4664932"/>
              <a:ext cx="4158360" cy="3358440"/>
            </p14:xfrm>
          </p:contentPart>
        </mc:Choice>
        <mc:Fallback xmlns="">
          <p:pic>
            <p:nvPicPr>
              <p:cNvPr id="7" name="Entrada de lápiz 6">
                <a:extLst>
                  <a:ext uri="{FF2B5EF4-FFF2-40B4-BE49-F238E27FC236}">
                    <a16:creationId xmlns:a16="http://schemas.microsoft.com/office/drawing/2014/main" id="{810A5A60-DD89-AD6B-3D6D-F28CD25EFF9E}"/>
                  </a:ext>
                </a:extLst>
              </p:cNvPr>
              <p:cNvPicPr/>
              <p:nvPr/>
            </p:nvPicPr>
            <p:blipFill>
              <a:blip r:embed="rId9"/>
              <a:stretch>
                <a:fillRect/>
              </a:stretch>
            </p:blipFill>
            <p:spPr>
              <a:xfrm>
                <a:off x="8621512" y="4601932"/>
                <a:ext cx="4284000" cy="3484080"/>
              </a:xfrm>
              <a:prstGeom prst="rect">
                <a:avLst/>
              </a:prstGeom>
            </p:spPr>
          </p:pic>
        </mc:Fallback>
      </mc:AlternateContent>
    </p:spTree>
    <p:extLst>
      <p:ext uri="{BB962C8B-B14F-4D97-AF65-F5344CB8AC3E}">
        <p14:creationId xmlns:p14="http://schemas.microsoft.com/office/powerpoint/2010/main" val="2150428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B5FCEE-EBBB-B22F-FE3B-1B523E90D08B}"/>
              </a:ext>
            </a:extLst>
          </p:cNvPr>
          <p:cNvSpPr>
            <a:spLocks noGrp="1"/>
          </p:cNvSpPr>
          <p:nvPr>
            <p:ph type="title"/>
          </p:nvPr>
        </p:nvSpPr>
        <p:spPr>
          <a:xfrm>
            <a:off x="0" y="-174314"/>
            <a:ext cx="10515600" cy="1325563"/>
          </a:xfrm>
        </p:spPr>
        <p:txBody>
          <a:bodyPr/>
          <a:lstStyle/>
          <a:p>
            <a:r>
              <a:rPr lang="es-MX" b="1" dirty="0">
                <a:solidFill>
                  <a:srgbClr val="F4BAC0"/>
                </a:solidFill>
                <a:latin typeface="Forte Forward" panose="020F0502020204030204" pitchFamily="34" charset="0"/>
              </a:rPr>
              <a:t>El objetivo de TCLFM </a:t>
            </a:r>
          </a:p>
        </p:txBody>
      </p:sp>
      <p:sp>
        <p:nvSpPr>
          <p:cNvPr id="4" name="CuadroTexto 3">
            <a:extLst>
              <a:ext uri="{FF2B5EF4-FFF2-40B4-BE49-F238E27FC236}">
                <a16:creationId xmlns:a16="http://schemas.microsoft.com/office/drawing/2014/main" id="{8A1E6E66-C2F9-60B3-45AC-0D46DCE26EE5}"/>
              </a:ext>
            </a:extLst>
          </p:cNvPr>
          <p:cNvSpPr txBox="1"/>
          <p:nvPr/>
        </p:nvSpPr>
        <p:spPr>
          <a:xfrm>
            <a:off x="585943" y="859864"/>
            <a:ext cx="4481606" cy="1200329"/>
          </a:xfrm>
          <a:prstGeom prst="rect">
            <a:avLst/>
          </a:prstGeom>
          <a:noFill/>
        </p:spPr>
        <p:txBody>
          <a:bodyPr wrap="square" rtlCol="0">
            <a:spAutoFit/>
          </a:bodyPr>
          <a:lstStyle/>
          <a:p>
            <a:pPr algn="l"/>
            <a:r>
              <a:rPr lang="es-MX" dirty="0">
                <a:solidFill>
                  <a:srgbClr val="BED8E7"/>
                </a:solidFill>
                <a:latin typeface="Britannic Bold" panose="020B0903060703020204" pitchFamily="34" charset="77"/>
                <a:cs typeface="Forte Forward" pitchFamily="2" charset="77"/>
              </a:rPr>
              <a:t>TCLFM se centra en aquellas personas las cuáles piensen negativos, un obstáculo en su vida que les reprime cumplir sus sueños, TCLFM quiere cambiar eso </a:t>
            </a:r>
          </a:p>
        </p:txBody>
      </p:sp>
      <mc:AlternateContent xmlns:mc="http://schemas.openxmlformats.org/markup-compatibility/2006" xmlns:p14="http://schemas.microsoft.com/office/powerpoint/2010/main">
        <mc:Choice Requires="p14">
          <p:contentPart p14:bwMode="auto" r:id="rId2">
            <p14:nvContentPartPr>
              <p14:cNvPr id="12" name="Entrada de lápiz 11">
                <a:extLst>
                  <a:ext uri="{FF2B5EF4-FFF2-40B4-BE49-F238E27FC236}">
                    <a16:creationId xmlns:a16="http://schemas.microsoft.com/office/drawing/2014/main" id="{8FE1E316-3246-6515-4695-96EABB84BF4E}"/>
                  </a:ext>
                </a:extLst>
              </p14:cNvPr>
              <p14:cNvContentPartPr/>
              <p14:nvPr/>
            </p14:nvContentPartPr>
            <p14:xfrm>
              <a:off x="-667244" y="-1077764"/>
              <a:ext cx="7190280" cy="3825000"/>
            </p14:xfrm>
          </p:contentPart>
        </mc:Choice>
        <mc:Fallback xmlns="">
          <p:pic>
            <p:nvPicPr>
              <p:cNvPr id="12" name="Entrada de lápiz 11">
                <a:extLst>
                  <a:ext uri="{FF2B5EF4-FFF2-40B4-BE49-F238E27FC236}">
                    <a16:creationId xmlns:a16="http://schemas.microsoft.com/office/drawing/2014/main" id="{8FE1E316-3246-6515-4695-96EABB84BF4E}"/>
                  </a:ext>
                </a:extLst>
              </p:cNvPr>
              <p:cNvPicPr/>
              <p:nvPr/>
            </p:nvPicPr>
            <p:blipFill>
              <a:blip r:embed="rId3"/>
              <a:stretch>
                <a:fillRect/>
              </a:stretch>
            </p:blipFill>
            <p:spPr>
              <a:xfrm>
                <a:off x="-729884" y="-1140404"/>
                <a:ext cx="7315920" cy="3950640"/>
              </a:xfrm>
              <a:prstGeom prst="rect">
                <a:avLst/>
              </a:prstGeom>
            </p:spPr>
          </p:pic>
        </mc:Fallback>
      </mc:AlternateContent>
      <p:sp>
        <p:nvSpPr>
          <p:cNvPr id="13" name="CuadroTexto 12">
            <a:extLst>
              <a:ext uri="{FF2B5EF4-FFF2-40B4-BE49-F238E27FC236}">
                <a16:creationId xmlns:a16="http://schemas.microsoft.com/office/drawing/2014/main" id="{2D1261C9-BC5E-9673-08FF-EAC699323BD7}"/>
              </a:ext>
            </a:extLst>
          </p:cNvPr>
          <p:cNvSpPr txBox="1"/>
          <p:nvPr/>
        </p:nvSpPr>
        <p:spPr>
          <a:xfrm>
            <a:off x="6698555" y="-35916"/>
            <a:ext cx="6557650" cy="1323439"/>
          </a:xfrm>
          <a:prstGeom prst="rect">
            <a:avLst/>
          </a:prstGeom>
          <a:noFill/>
        </p:spPr>
        <p:txBody>
          <a:bodyPr wrap="square" rtlCol="0">
            <a:spAutoFit/>
          </a:bodyPr>
          <a:lstStyle/>
          <a:p>
            <a:pPr algn="l"/>
            <a:r>
              <a:rPr lang="es-MX" sz="4000" b="1" dirty="0">
                <a:solidFill>
                  <a:srgbClr val="BED8E7"/>
                </a:solidFill>
                <a:latin typeface="Forte Forward" pitchFamily="2" charset="77"/>
                <a:cs typeface="Forte Forward" pitchFamily="2" charset="77"/>
              </a:rPr>
              <a:t>El procedimiento de TCLFM</a:t>
            </a:r>
          </a:p>
        </p:txBody>
      </p:sp>
      <p:sp>
        <p:nvSpPr>
          <p:cNvPr id="14" name="CuadroTexto 13">
            <a:extLst>
              <a:ext uri="{FF2B5EF4-FFF2-40B4-BE49-F238E27FC236}">
                <a16:creationId xmlns:a16="http://schemas.microsoft.com/office/drawing/2014/main" id="{3825D814-0C3F-BF14-B3C1-5547F19240DD}"/>
              </a:ext>
            </a:extLst>
          </p:cNvPr>
          <p:cNvSpPr txBox="1"/>
          <p:nvPr/>
        </p:nvSpPr>
        <p:spPr>
          <a:xfrm>
            <a:off x="5304274" y="1897522"/>
            <a:ext cx="1828800" cy="1828800"/>
          </a:xfrm>
          <a:prstGeom prst="rect">
            <a:avLst/>
          </a:prstGeom>
          <a:noFill/>
        </p:spPr>
        <p:txBody>
          <a:bodyPr wrap="square" rtlCol="0">
            <a:spAutoFit/>
          </a:bodyPr>
          <a:lstStyle/>
          <a:p>
            <a:pPr algn="l"/>
            <a:endParaRPr lang="es-MX" dirty="0"/>
          </a:p>
        </p:txBody>
      </p:sp>
      <p:sp>
        <p:nvSpPr>
          <p:cNvPr id="15" name="CuadroTexto 14">
            <a:extLst>
              <a:ext uri="{FF2B5EF4-FFF2-40B4-BE49-F238E27FC236}">
                <a16:creationId xmlns:a16="http://schemas.microsoft.com/office/drawing/2014/main" id="{482A03E3-6D6A-12C5-8011-785002A1AED8}"/>
              </a:ext>
            </a:extLst>
          </p:cNvPr>
          <p:cNvSpPr txBox="1"/>
          <p:nvPr/>
        </p:nvSpPr>
        <p:spPr>
          <a:xfrm>
            <a:off x="7190280" y="1151249"/>
            <a:ext cx="4195824" cy="1477328"/>
          </a:xfrm>
          <a:prstGeom prst="rect">
            <a:avLst/>
          </a:prstGeom>
          <a:noFill/>
        </p:spPr>
        <p:txBody>
          <a:bodyPr wrap="square" rtlCol="0">
            <a:spAutoFit/>
          </a:bodyPr>
          <a:lstStyle/>
          <a:p>
            <a:pPr algn="l"/>
            <a:r>
              <a:rPr lang="es-MX" b="1" dirty="0">
                <a:solidFill>
                  <a:srgbClr val="F4BAC0"/>
                </a:solidFill>
                <a:latin typeface="Britannic Bold" panose="020B0903060703020204" pitchFamily="34" charset="77"/>
              </a:rPr>
              <a:t>Antes que nada yo me inspire mucho en mi familia, Alex (Esposo de </a:t>
            </a:r>
            <a:r>
              <a:rPr lang="es-MX" b="1" dirty="0" err="1">
                <a:solidFill>
                  <a:srgbClr val="F4BAC0"/>
                </a:solidFill>
                <a:latin typeface="Britannic Bold" panose="020B0903060703020204" pitchFamily="34" charset="77"/>
              </a:rPr>
              <a:t>Anari</a:t>
            </a:r>
            <a:r>
              <a:rPr lang="es-MX" b="1" dirty="0">
                <a:solidFill>
                  <a:srgbClr val="F4BAC0"/>
                </a:solidFill>
                <a:latin typeface="Britannic Bold" panose="020B0903060703020204" pitchFamily="34" charset="77"/>
              </a:rPr>
              <a:t>) </a:t>
            </a:r>
          </a:p>
          <a:p>
            <a:pPr algn="l"/>
            <a:r>
              <a:rPr lang="es-MX" b="1" dirty="0">
                <a:solidFill>
                  <a:srgbClr val="F4BAC0"/>
                </a:solidFill>
                <a:latin typeface="Britannic Bold" panose="020B0903060703020204" pitchFamily="34" charset="77"/>
              </a:rPr>
              <a:t>Es inspirado en Ricardo </a:t>
            </a:r>
            <a:r>
              <a:rPr lang="es-MX" b="1" dirty="0" err="1">
                <a:solidFill>
                  <a:srgbClr val="F4BAC0"/>
                </a:solidFill>
                <a:latin typeface="Britannic Bold" panose="020B0903060703020204" pitchFamily="34" charset="77"/>
              </a:rPr>
              <a:t>Orrantia</a:t>
            </a:r>
            <a:r>
              <a:rPr lang="es-MX" b="1" dirty="0">
                <a:solidFill>
                  <a:srgbClr val="F4BAC0"/>
                </a:solidFill>
                <a:latin typeface="Britannic Bold" panose="020B0903060703020204" pitchFamily="34" charset="77"/>
              </a:rPr>
              <a:t>, </a:t>
            </a:r>
            <a:r>
              <a:rPr lang="es-MX" b="1" dirty="0" err="1">
                <a:solidFill>
                  <a:srgbClr val="F4BAC0"/>
                </a:solidFill>
                <a:latin typeface="Britannic Bold" panose="020B0903060703020204" pitchFamily="34" charset="77"/>
              </a:rPr>
              <a:t>Anari</a:t>
            </a:r>
            <a:r>
              <a:rPr lang="es-MX" b="1" dirty="0">
                <a:solidFill>
                  <a:srgbClr val="F4BAC0"/>
                </a:solidFill>
                <a:latin typeface="Britannic Bold" panose="020B0903060703020204" pitchFamily="34" charset="77"/>
              </a:rPr>
              <a:t> (Protagonista) fue inspirada de Grecia Vallejo</a:t>
            </a:r>
          </a:p>
        </p:txBody>
      </p:sp>
      <mc:AlternateContent xmlns:mc="http://schemas.openxmlformats.org/markup-compatibility/2006" xmlns:p14="http://schemas.microsoft.com/office/powerpoint/2010/main">
        <mc:Choice Requires="p14">
          <p:contentPart p14:bwMode="auto" r:id="rId4">
            <p14:nvContentPartPr>
              <p14:cNvPr id="17" name="Entrada de lápiz 16">
                <a:extLst>
                  <a:ext uri="{FF2B5EF4-FFF2-40B4-BE49-F238E27FC236}">
                    <a16:creationId xmlns:a16="http://schemas.microsoft.com/office/drawing/2014/main" id="{2BC3EB3B-C2AA-19E6-3D24-D71486250224}"/>
                  </a:ext>
                </a:extLst>
              </p14:cNvPr>
              <p14:cNvContentPartPr/>
              <p14:nvPr/>
            </p14:nvContentPartPr>
            <p14:xfrm>
              <a:off x="5969980" y="-510626"/>
              <a:ext cx="6481080" cy="3418560"/>
            </p14:xfrm>
          </p:contentPart>
        </mc:Choice>
        <mc:Fallback xmlns="">
          <p:pic>
            <p:nvPicPr>
              <p:cNvPr id="17" name="Entrada de lápiz 16">
                <a:extLst>
                  <a:ext uri="{FF2B5EF4-FFF2-40B4-BE49-F238E27FC236}">
                    <a16:creationId xmlns:a16="http://schemas.microsoft.com/office/drawing/2014/main" id="{2BC3EB3B-C2AA-19E6-3D24-D71486250224}"/>
                  </a:ext>
                </a:extLst>
              </p:cNvPr>
              <p:cNvPicPr/>
              <p:nvPr/>
            </p:nvPicPr>
            <p:blipFill>
              <a:blip r:embed="rId5"/>
              <a:stretch>
                <a:fillRect/>
              </a:stretch>
            </p:blipFill>
            <p:spPr>
              <a:xfrm>
                <a:off x="5907340" y="-573626"/>
                <a:ext cx="6606720" cy="3544200"/>
              </a:xfrm>
              <a:prstGeom prst="rect">
                <a:avLst/>
              </a:prstGeom>
            </p:spPr>
          </p:pic>
        </mc:Fallback>
      </mc:AlternateContent>
      <p:sp>
        <p:nvSpPr>
          <p:cNvPr id="18" name="CuadroTexto 17">
            <a:extLst>
              <a:ext uri="{FF2B5EF4-FFF2-40B4-BE49-F238E27FC236}">
                <a16:creationId xmlns:a16="http://schemas.microsoft.com/office/drawing/2014/main" id="{62597A79-4B91-12F6-A8E7-2075F3CA0EBA}"/>
              </a:ext>
            </a:extLst>
          </p:cNvPr>
          <p:cNvSpPr txBox="1"/>
          <p:nvPr/>
        </p:nvSpPr>
        <p:spPr>
          <a:xfrm>
            <a:off x="5305439" y="1902657"/>
            <a:ext cx="1828800" cy="1828800"/>
          </a:xfrm>
          <a:prstGeom prst="rect">
            <a:avLst/>
          </a:prstGeom>
          <a:noFill/>
        </p:spPr>
        <p:txBody>
          <a:bodyPr wrap="square" rtlCol="0">
            <a:spAutoFit/>
          </a:bodyPr>
          <a:lstStyle/>
          <a:p>
            <a:pPr algn="l"/>
            <a:endParaRPr lang="es-MX" dirty="0"/>
          </a:p>
        </p:txBody>
      </p:sp>
      <p:pic>
        <p:nvPicPr>
          <p:cNvPr id="21" name="Imagen 20">
            <a:extLst>
              <a:ext uri="{FF2B5EF4-FFF2-40B4-BE49-F238E27FC236}">
                <a16:creationId xmlns:a16="http://schemas.microsoft.com/office/drawing/2014/main" id="{10CAD87F-F75C-9411-6FE5-39B324BBE2C4}"/>
              </a:ext>
            </a:extLst>
          </p:cNvPr>
          <p:cNvPicPr>
            <a:picLocks noChangeAspect="1"/>
          </p:cNvPicPr>
          <p:nvPr/>
        </p:nvPicPr>
        <p:blipFill>
          <a:blip r:embed="rId6"/>
          <a:stretch>
            <a:fillRect/>
          </a:stretch>
        </p:blipFill>
        <p:spPr>
          <a:xfrm rot="787222">
            <a:off x="-61299" y="2855060"/>
            <a:ext cx="2883842" cy="4909790"/>
          </a:xfrm>
          <a:prstGeom prst="rect">
            <a:avLst/>
          </a:prstGeom>
        </p:spPr>
      </p:pic>
      <p:sp>
        <p:nvSpPr>
          <p:cNvPr id="22" name="CuadroTexto 21">
            <a:extLst>
              <a:ext uri="{FF2B5EF4-FFF2-40B4-BE49-F238E27FC236}">
                <a16:creationId xmlns:a16="http://schemas.microsoft.com/office/drawing/2014/main" id="{A76CCB85-4E71-AD93-8B68-B7F69054A593}"/>
              </a:ext>
            </a:extLst>
          </p:cNvPr>
          <p:cNvSpPr txBox="1"/>
          <p:nvPr/>
        </p:nvSpPr>
        <p:spPr>
          <a:xfrm>
            <a:off x="2003178" y="5083457"/>
            <a:ext cx="3064371" cy="646331"/>
          </a:xfrm>
          <a:prstGeom prst="rect">
            <a:avLst/>
          </a:prstGeom>
          <a:noFill/>
        </p:spPr>
        <p:txBody>
          <a:bodyPr wrap="square" rtlCol="0">
            <a:spAutoFit/>
          </a:bodyPr>
          <a:lstStyle/>
          <a:p>
            <a:pPr algn="l"/>
            <a:r>
              <a:rPr lang="es-MX" b="1" dirty="0">
                <a:solidFill>
                  <a:srgbClr val="F4BAC0"/>
                </a:solidFill>
                <a:latin typeface="Forte Forward" pitchFamily="2" charset="77"/>
                <a:cs typeface="Forte Forward" pitchFamily="2" charset="77"/>
              </a:rPr>
              <a:t>Y gracias al Emiliano no se por que pero </a:t>
            </a:r>
            <a:r>
              <a:rPr lang="es-MX" b="1" dirty="0" err="1">
                <a:solidFill>
                  <a:srgbClr val="F4BAC0"/>
                </a:solidFill>
                <a:latin typeface="Forte Forward" pitchFamily="2" charset="77"/>
                <a:cs typeface="Forte Forward" pitchFamily="2" charset="77"/>
              </a:rPr>
              <a:t>bno</a:t>
            </a:r>
            <a:r>
              <a:rPr lang="es-MX" b="1" dirty="0">
                <a:solidFill>
                  <a:srgbClr val="F4BAC0"/>
                </a:solidFill>
                <a:latin typeface="Forte Forward" pitchFamily="2" charset="77"/>
                <a:cs typeface="Forte Forward" pitchFamily="2" charset="77"/>
              </a:rPr>
              <a:t> xd</a:t>
            </a:r>
          </a:p>
        </p:txBody>
      </p:sp>
    </p:spTree>
    <p:extLst>
      <p:ext uri="{BB962C8B-B14F-4D97-AF65-F5344CB8AC3E}">
        <p14:creationId xmlns:p14="http://schemas.microsoft.com/office/powerpoint/2010/main" val="14024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28E7C44-F2FC-D27A-F63D-4528BF605257}"/>
              </a:ext>
            </a:extLst>
          </p:cNvPr>
          <p:cNvSpPr txBox="1"/>
          <p:nvPr/>
        </p:nvSpPr>
        <p:spPr>
          <a:xfrm>
            <a:off x="4905330" y="1369786"/>
            <a:ext cx="1828800" cy="1828800"/>
          </a:xfrm>
          <a:prstGeom prst="rect">
            <a:avLst/>
          </a:prstGeom>
          <a:noFill/>
        </p:spPr>
        <p:txBody>
          <a:bodyPr wrap="square" rtlCol="0">
            <a:spAutoFit/>
          </a:bodyPr>
          <a:lstStyle/>
          <a:p>
            <a:pPr algn="l"/>
            <a:endParaRPr lang="es-MX" dirty="0"/>
          </a:p>
        </p:txBody>
      </p:sp>
      <p:pic>
        <p:nvPicPr>
          <p:cNvPr id="10" name="Imagen 9">
            <a:extLst>
              <a:ext uri="{FF2B5EF4-FFF2-40B4-BE49-F238E27FC236}">
                <a16:creationId xmlns:a16="http://schemas.microsoft.com/office/drawing/2014/main" id="{0A85AA59-DDEC-C28C-EC97-5C19112F6C3D}"/>
              </a:ext>
            </a:extLst>
          </p:cNvPr>
          <p:cNvPicPr>
            <a:picLocks noChangeAspect="1"/>
          </p:cNvPicPr>
          <p:nvPr/>
        </p:nvPicPr>
        <p:blipFill>
          <a:blip r:embed="rId2"/>
          <a:stretch>
            <a:fillRect/>
          </a:stretch>
        </p:blipFill>
        <p:spPr>
          <a:xfrm>
            <a:off x="950440" y="531179"/>
            <a:ext cx="3584610" cy="5971918"/>
          </a:xfrm>
          <a:prstGeom prst="rect">
            <a:avLst/>
          </a:prstGeom>
        </p:spPr>
      </p:pic>
      <p:sp>
        <p:nvSpPr>
          <p:cNvPr id="11" name="CuadroTexto 10">
            <a:extLst>
              <a:ext uri="{FF2B5EF4-FFF2-40B4-BE49-F238E27FC236}">
                <a16:creationId xmlns:a16="http://schemas.microsoft.com/office/drawing/2014/main" id="{4B34DD11-C601-20B3-C9A6-FAC0677D259B}"/>
              </a:ext>
            </a:extLst>
          </p:cNvPr>
          <p:cNvSpPr txBox="1"/>
          <p:nvPr/>
        </p:nvSpPr>
        <p:spPr>
          <a:xfrm>
            <a:off x="6342074" y="-103054"/>
            <a:ext cx="6112684" cy="1585049"/>
          </a:xfrm>
          <a:prstGeom prst="rect">
            <a:avLst/>
          </a:prstGeom>
          <a:noFill/>
        </p:spPr>
        <p:txBody>
          <a:bodyPr wrap="square" rtlCol="0">
            <a:spAutoFit/>
          </a:bodyPr>
          <a:lstStyle/>
          <a:p>
            <a:pPr algn="l"/>
            <a:r>
              <a:rPr lang="es-MX" sz="9500" dirty="0" err="1">
                <a:solidFill>
                  <a:srgbClr val="E6BAAB"/>
                </a:solidFill>
                <a:latin typeface="Forte Forward" pitchFamily="2" charset="77"/>
                <a:cs typeface="Forte Forward" pitchFamily="2" charset="77"/>
              </a:rPr>
              <a:t>Anari</a:t>
            </a:r>
            <a:endParaRPr lang="es-MX" sz="9500" dirty="0">
              <a:solidFill>
                <a:srgbClr val="E6BAAB"/>
              </a:solidFill>
              <a:latin typeface="Forte Forward" pitchFamily="2" charset="77"/>
              <a:cs typeface="Forte Forward" pitchFamily="2" charset="77"/>
            </a:endParaRPr>
          </a:p>
        </p:txBody>
      </p:sp>
      <p:sp>
        <p:nvSpPr>
          <p:cNvPr id="12" name="CuadroTexto 11">
            <a:extLst>
              <a:ext uri="{FF2B5EF4-FFF2-40B4-BE49-F238E27FC236}">
                <a16:creationId xmlns:a16="http://schemas.microsoft.com/office/drawing/2014/main" id="{2E79AA81-A366-E7E0-DF0C-773B7EEA3B86}"/>
              </a:ext>
            </a:extLst>
          </p:cNvPr>
          <p:cNvSpPr txBox="1"/>
          <p:nvPr/>
        </p:nvSpPr>
        <p:spPr>
          <a:xfrm>
            <a:off x="4848772" y="1444385"/>
            <a:ext cx="5258676" cy="369332"/>
          </a:xfrm>
          <a:prstGeom prst="rect">
            <a:avLst/>
          </a:prstGeom>
          <a:noFill/>
        </p:spPr>
        <p:txBody>
          <a:bodyPr wrap="square" rtlCol="0">
            <a:spAutoFit/>
          </a:bodyPr>
          <a:lstStyle/>
          <a:p>
            <a:pPr algn="l"/>
            <a:r>
              <a:rPr lang="es-MX" dirty="0">
                <a:solidFill>
                  <a:schemeClr val="bg1">
                    <a:lumMod val="10000"/>
                  </a:schemeClr>
                </a:solidFill>
                <a:latin typeface="Britannic Bold" panose="020B0903060703020204" pitchFamily="34" charset="77"/>
              </a:rPr>
              <a:t>Nombre Completo:  </a:t>
            </a:r>
            <a:r>
              <a:rPr lang="es-MX" dirty="0" err="1">
                <a:solidFill>
                  <a:schemeClr val="bg1">
                    <a:lumMod val="10000"/>
                  </a:schemeClr>
                </a:solidFill>
                <a:latin typeface="Britannic Bold" panose="020B0903060703020204" pitchFamily="34" charset="77"/>
              </a:rPr>
              <a:t>Anari</a:t>
            </a:r>
            <a:r>
              <a:rPr lang="es-MX" dirty="0">
                <a:solidFill>
                  <a:schemeClr val="bg1">
                    <a:lumMod val="10000"/>
                  </a:schemeClr>
                </a:solidFill>
                <a:latin typeface="Britannic Bold" panose="020B0903060703020204" pitchFamily="34" charset="77"/>
              </a:rPr>
              <a:t> Thompson </a:t>
            </a:r>
            <a:r>
              <a:rPr lang="es-MX" dirty="0" err="1">
                <a:solidFill>
                  <a:schemeClr val="bg1">
                    <a:lumMod val="10000"/>
                  </a:schemeClr>
                </a:solidFill>
                <a:latin typeface="Britannic Bold" panose="020B0903060703020204" pitchFamily="34" charset="77"/>
              </a:rPr>
              <a:t>Sherald</a:t>
            </a:r>
            <a:endParaRPr lang="es-MX" dirty="0">
              <a:solidFill>
                <a:schemeClr val="bg1">
                  <a:lumMod val="10000"/>
                </a:schemeClr>
              </a:solidFill>
              <a:latin typeface="Britannic Bold" panose="020B0903060703020204" pitchFamily="34" charset="77"/>
            </a:endParaRPr>
          </a:p>
        </p:txBody>
      </p:sp>
      <p:sp>
        <p:nvSpPr>
          <p:cNvPr id="14" name="CuadroTexto 13">
            <a:extLst>
              <a:ext uri="{FF2B5EF4-FFF2-40B4-BE49-F238E27FC236}">
                <a16:creationId xmlns:a16="http://schemas.microsoft.com/office/drawing/2014/main" id="{BBD35735-106A-712E-1872-FAD1ED0599A9}"/>
              </a:ext>
            </a:extLst>
          </p:cNvPr>
          <p:cNvSpPr txBox="1"/>
          <p:nvPr/>
        </p:nvSpPr>
        <p:spPr>
          <a:xfrm>
            <a:off x="4886617" y="1813717"/>
            <a:ext cx="1828800" cy="369332"/>
          </a:xfrm>
          <a:prstGeom prst="rect">
            <a:avLst/>
          </a:prstGeom>
          <a:noFill/>
        </p:spPr>
        <p:txBody>
          <a:bodyPr wrap="square" rtlCol="0">
            <a:spAutoFit/>
          </a:bodyPr>
          <a:lstStyle/>
          <a:p>
            <a:pPr algn="l"/>
            <a:r>
              <a:rPr lang="es-MX" dirty="0">
                <a:latin typeface="Britannic Bold" panose="020B0903060703020204" pitchFamily="34" charset="77"/>
                <a:cs typeface="Forte Forward" pitchFamily="2" charset="77"/>
              </a:rPr>
              <a:t>Edad Actual: 28</a:t>
            </a:r>
          </a:p>
        </p:txBody>
      </p:sp>
      <p:sp>
        <p:nvSpPr>
          <p:cNvPr id="2" name="CuadroTexto 1">
            <a:extLst>
              <a:ext uri="{FF2B5EF4-FFF2-40B4-BE49-F238E27FC236}">
                <a16:creationId xmlns:a16="http://schemas.microsoft.com/office/drawing/2014/main" id="{7BE09665-0327-0A66-B6DD-9230F12AD6BF}"/>
              </a:ext>
            </a:extLst>
          </p:cNvPr>
          <p:cNvSpPr txBox="1"/>
          <p:nvPr/>
        </p:nvSpPr>
        <p:spPr>
          <a:xfrm>
            <a:off x="4886616" y="2145440"/>
            <a:ext cx="3729461" cy="369332"/>
          </a:xfrm>
          <a:prstGeom prst="rect">
            <a:avLst/>
          </a:prstGeom>
          <a:noFill/>
        </p:spPr>
        <p:txBody>
          <a:bodyPr wrap="square" rtlCol="0">
            <a:spAutoFit/>
          </a:bodyPr>
          <a:lstStyle/>
          <a:p>
            <a:pPr algn="l"/>
            <a:r>
              <a:rPr lang="es-MX" dirty="0">
                <a:latin typeface="Britannic Bold" panose="020B0903060703020204" pitchFamily="34" charset="77"/>
              </a:rPr>
              <a:t>Nacimiento: 21/10/1995</a:t>
            </a:r>
          </a:p>
        </p:txBody>
      </p:sp>
      <p:sp>
        <p:nvSpPr>
          <p:cNvPr id="3" name="CuadroTexto 2">
            <a:extLst>
              <a:ext uri="{FF2B5EF4-FFF2-40B4-BE49-F238E27FC236}">
                <a16:creationId xmlns:a16="http://schemas.microsoft.com/office/drawing/2014/main" id="{D378D10C-95B9-4447-6990-ACAF13102868}"/>
              </a:ext>
            </a:extLst>
          </p:cNvPr>
          <p:cNvSpPr txBox="1"/>
          <p:nvPr/>
        </p:nvSpPr>
        <p:spPr>
          <a:xfrm>
            <a:off x="4848772" y="2514771"/>
            <a:ext cx="3479301" cy="369332"/>
          </a:xfrm>
          <a:prstGeom prst="rect">
            <a:avLst/>
          </a:prstGeom>
          <a:noFill/>
        </p:spPr>
        <p:txBody>
          <a:bodyPr wrap="square" rtlCol="0">
            <a:spAutoFit/>
          </a:bodyPr>
          <a:lstStyle/>
          <a:p>
            <a:pPr algn="l"/>
            <a:r>
              <a:rPr lang="es-MX" dirty="0">
                <a:latin typeface="Britannic Bold" panose="020B0903060703020204" pitchFamily="34" charset="77"/>
              </a:rPr>
              <a:t>Vive: EE. UU California </a:t>
            </a:r>
          </a:p>
        </p:txBody>
      </p:sp>
      <p:sp>
        <p:nvSpPr>
          <p:cNvPr id="4" name="CuadroTexto 3">
            <a:extLst>
              <a:ext uri="{FF2B5EF4-FFF2-40B4-BE49-F238E27FC236}">
                <a16:creationId xmlns:a16="http://schemas.microsoft.com/office/drawing/2014/main" id="{48D829BD-3C07-F9B2-D2B2-207F69B4292D}"/>
              </a:ext>
            </a:extLst>
          </p:cNvPr>
          <p:cNvSpPr txBox="1"/>
          <p:nvPr/>
        </p:nvSpPr>
        <p:spPr>
          <a:xfrm>
            <a:off x="4848772" y="2842226"/>
            <a:ext cx="5258675" cy="369332"/>
          </a:xfrm>
          <a:prstGeom prst="rect">
            <a:avLst/>
          </a:prstGeom>
          <a:noFill/>
        </p:spPr>
        <p:txBody>
          <a:bodyPr wrap="square" rtlCol="0">
            <a:spAutoFit/>
          </a:bodyPr>
          <a:lstStyle/>
          <a:p>
            <a:pPr algn="l"/>
            <a:r>
              <a:rPr lang="es-MX" dirty="0">
                <a:latin typeface="Britannic Bold" panose="020B0903060703020204" pitchFamily="34" charset="77"/>
              </a:rPr>
              <a:t>Hermanos: Lisa Naomi Thompson </a:t>
            </a:r>
            <a:r>
              <a:rPr lang="es-MX" dirty="0" err="1">
                <a:latin typeface="Britannic Bold" panose="020B0903060703020204" pitchFamily="34" charset="77"/>
              </a:rPr>
              <a:t>Sherald</a:t>
            </a:r>
            <a:endParaRPr lang="es-MX" dirty="0">
              <a:latin typeface="Britannic Bold" panose="020B0903060703020204" pitchFamily="34" charset="77"/>
            </a:endParaRPr>
          </a:p>
        </p:txBody>
      </p:sp>
      <p:sp>
        <p:nvSpPr>
          <p:cNvPr id="5" name="CuadroTexto 4">
            <a:extLst>
              <a:ext uri="{FF2B5EF4-FFF2-40B4-BE49-F238E27FC236}">
                <a16:creationId xmlns:a16="http://schemas.microsoft.com/office/drawing/2014/main" id="{A0179D05-CB36-5F91-A202-283742A9D28C}"/>
              </a:ext>
            </a:extLst>
          </p:cNvPr>
          <p:cNvSpPr txBox="1"/>
          <p:nvPr/>
        </p:nvSpPr>
        <p:spPr>
          <a:xfrm>
            <a:off x="4848772" y="3193973"/>
            <a:ext cx="3818250" cy="646331"/>
          </a:xfrm>
          <a:prstGeom prst="rect">
            <a:avLst/>
          </a:prstGeom>
          <a:noFill/>
        </p:spPr>
        <p:txBody>
          <a:bodyPr wrap="square" rtlCol="0">
            <a:spAutoFit/>
          </a:bodyPr>
          <a:lstStyle/>
          <a:p>
            <a:pPr algn="l"/>
            <a:r>
              <a:rPr lang="es-MX" dirty="0">
                <a:latin typeface="Britannic Bold" panose="020B0903060703020204" pitchFamily="34" charset="77"/>
              </a:rPr>
              <a:t>Padres: Michael y Mary Anne</a:t>
            </a:r>
          </a:p>
          <a:p>
            <a:pPr algn="l"/>
            <a:endParaRPr lang="es-MX" dirty="0">
              <a:latin typeface="Britannic Bold" panose="020B0903060703020204" pitchFamily="34" charset="77"/>
            </a:endParaRPr>
          </a:p>
        </p:txBody>
      </p:sp>
      <mc:AlternateContent xmlns:mc="http://schemas.openxmlformats.org/markup-compatibility/2006" xmlns:p14="http://schemas.microsoft.com/office/powerpoint/2010/main">
        <mc:Choice Requires="p14">
          <p:contentPart p14:bwMode="auto" r:id="rId3">
            <p14:nvContentPartPr>
              <p14:cNvPr id="16" name="Entrada de lápiz 15">
                <a:extLst>
                  <a:ext uri="{FF2B5EF4-FFF2-40B4-BE49-F238E27FC236}">
                    <a16:creationId xmlns:a16="http://schemas.microsoft.com/office/drawing/2014/main" id="{6702C31C-6D12-EB2A-568F-7F5991472EEE}"/>
                  </a:ext>
                </a:extLst>
              </p14:cNvPr>
              <p14:cNvContentPartPr/>
              <p14:nvPr/>
            </p14:nvContentPartPr>
            <p14:xfrm>
              <a:off x="9512825" y="-267734"/>
              <a:ext cx="2943720" cy="3441960"/>
            </p14:xfrm>
          </p:contentPart>
        </mc:Choice>
        <mc:Fallback xmlns="">
          <p:pic>
            <p:nvPicPr>
              <p:cNvPr id="16" name="Entrada de lápiz 15">
                <a:extLst>
                  <a:ext uri="{FF2B5EF4-FFF2-40B4-BE49-F238E27FC236}">
                    <a16:creationId xmlns:a16="http://schemas.microsoft.com/office/drawing/2014/main" id="{6702C31C-6D12-EB2A-568F-7F5991472EEE}"/>
                  </a:ext>
                </a:extLst>
              </p:cNvPr>
              <p:cNvPicPr/>
              <p:nvPr/>
            </p:nvPicPr>
            <p:blipFill>
              <a:blip r:embed="rId4"/>
              <a:stretch>
                <a:fillRect/>
              </a:stretch>
            </p:blipFill>
            <p:spPr>
              <a:xfrm>
                <a:off x="9450185" y="-330734"/>
                <a:ext cx="3069360" cy="3567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Entrada de lápiz 21">
                <a:extLst>
                  <a:ext uri="{FF2B5EF4-FFF2-40B4-BE49-F238E27FC236}">
                    <a16:creationId xmlns:a16="http://schemas.microsoft.com/office/drawing/2014/main" id="{0B3986BF-70C2-D6C3-45D3-760DA9895A65}"/>
                  </a:ext>
                </a:extLst>
              </p14:cNvPr>
              <p14:cNvContentPartPr/>
              <p14:nvPr/>
            </p14:nvContentPartPr>
            <p14:xfrm>
              <a:off x="-476191" y="-199830"/>
              <a:ext cx="2626560" cy="1805040"/>
            </p14:xfrm>
          </p:contentPart>
        </mc:Choice>
        <mc:Fallback xmlns="">
          <p:pic>
            <p:nvPicPr>
              <p:cNvPr id="22" name="Entrada de lápiz 21">
                <a:extLst>
                  <a:ext uri="{FF2B5EF4-FFF2-40B4-BE49-F238E27FC236}">
                    <a16:creationId xmlns:a16="http://schemas.microsoft.com/office/drawing/2014/main" id="{0B3986BF-70C2-D6C3-45D3-760DA9895A65}"/>
                  </a:ext>
                </a:extLst>
              </p:cNvPr>
              <p:cNvPicPr/>
              <p:nvPr/>
            </p:nvPicPr>
            <p:blipFill>
              <a:blip r:embed="rId8"/>
              <a:stretch>
                <a:fillRect/>
              </a:stretch>
            </p:blipFill>
            <p:spPr>
              <a:xfrm>
                <a:off x="-539191" y="-262470"/>
                <a:ext cx="2752200" cy="1930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Entrada de lápiz 23">
                <a:extLst>
                  <a:ext uri="{FF2B5EF4-FFF2-40B4-BE49-F238E27FC236}">
                    <a16:creationId xmlns:a16="http://schemas.microsoft.com/office/drawing/2014/main" id="{CD6AB4F4-7B60-B9D6-ADC1-819EE69031FC}"/>
                  </a:ext>
                </a:extLst>
              </p14:cNvPr>
              <p14:cNvContentPartPr/>
              <p14:nvPr/>
            </p14:nvContentPartPr>
            <p14:xfrm>
              <a:off x="8786577" y="4760711"/>
              <a:ext cx="3576240" cy="2535480"/>
            </p14:xfrm>
          </p:contentPart>
        </mc:Choice>
        <mc:Fallback xmlns="">
          <p:pic>
            <p:nvPicPr>
              <p:cNvPr id="24" name="Entrada de lápiz 23">
                <a:extLst>
                  <a:ext uri="{FF2B5EF4-FFF2-40B4-BE49-F238E27FC236}">
                    <a16:creationId xmlns:a16="http://schemas.microsoft.com/office/drawing/2014/main" id="{CD6AB4F4-7B60-B9D6-ADC1-819EE69031FC}"/>
                  </a:ext>
                </a:extLst>
              </p:cNvPr>
              <p:cNvPicPr/>
              <p:nvPr/>
            </p:nvPicPr>
            <p:blipFill>
              <a:blip r:embed="rId10"/>
              <a:stretch>
                <a:fillRect/>
              </a:stretch>
            </p:blipFill>
            <p:spPr>
              <a:xfrm>
                <a:off x="8723577" y="4698071"/>
                <a:ext cx="3701880" cy="2661120"/>
              </a:xfrm>
              <a:prstGeom prst="rect">
                <a:avLst/>
              </a:prstGeom>
            </p:spPr>
          </p:pic>
        </mc:Fallback>
      </mc:AlternateContent>
    </p:spTree>
    <p:extLst>
      <p:ext uri="{BB962C8B-B14F-4D97-AF65-F5344CB8AC3E}">
        <p14:creationId xmlns:p14="http://schemas.microsoft.com/office/powerpoint/2010/main" val="94394855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10</Slides>
  <Notes>0</Notes>
  <HiddenSlides>0</HiddenSlide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Tema de Office</vt:lpstr>
      <vt:lpstr>“El concierto de Anari” </vt:lpstr>
      <vt:lpstr>Palabras Clave: </vt:lpstr>
      <vt:lpstr>Antecedente 1</vt:lpstr>
      <vt:lpstr>Antecedente 2</vt:lpstr>
      <vt:lpstr>Antecedente 3</vt:lpstr>
      <vt:lpstr>Definición Del Problema </vt:lpstr>
      <vt:lpstr>Justificación </vt:lpstr>
      <vt:lpstr>El objetivo de TCLFM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Kid2 Inei</dc:creator>
  <cp:lastModifiedBy>Kid2 Inei</cp:lastModifiedBy>
  <cp:revision>9</cp:revision>
  <dcterms:created xsi:type="dcterms:W3CDTF">2024-04-23T20:13:41Z</dcterms:created>
  <dcterms:modified xsi:type="dcterms:W3CDTF">2024-05-28T20:18:53Z</dcterms:modified>
</cp:coreProperties>
</file>