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59:36.417"/>
    </inkml:context>
    <inkml:brush xml:id="br0">
      <inkml:brushProperty name="width" value="0.35" units="cm"/>
      <inkml:brushProperty name="height" value="0.35" units="cm"/>
      <inkml:brushProperty name="color" value="#0B868D"/>
      <inkml:brushProperty name="inkEffects" value="ocean"/>
      <inkml:brushProperty name="anchorX" value="-156743.625"/>
      <inkml:brushProperty name="anchorY" value="-46058.59375"/>
      <inkml:brushProperty name="scaleFactor" value="0.5"/>
    </inkml:brush>
  </inkml:definitions>
  <inkml:trace contextRef="#ctx0" brushRef="#br0">271 0 24575,'-41'84'0,"0"0"0,0 0 0,2-7 0,3-1 0,13-11 0,23 17 0,0 6 0,0-1 0,-9-2 0,1-11 0,0 5 0,8-5 0,-3 13 0,-5-13 0,5 0 0,-5 0 0,5-9 0,3 9 0,0 8 0,0-8 0,0 3 0,0-12 0,0 6 0,0 3 0,9 0 0,-1 0 0,11-28 0,-3-13 0,6-8 0,3 16 0,-1-17 0,1 9 0,0-8 0,-1 16 0,1-17 0,-1 9 0,1 0 0,10 24 0,6 1 0,-13-9 0,-4-8 0,4 0 0,5 8 0,-1 11 0,9 0 0,0 6 0,11 2 0,-11-10 0,-2 2 0,2-3 0,5-10 0,3 10 0,6-19 0,-14 12 0,5-18 0,4 1 0,-9-3 0,0 3 0,0-6 0,16 9 0,0-11 0,-5-4 0,-2-4 0,-12 5 0,19-6 0,-8 3 0,17-2 0,-9-4 0,9-5 0,0-2 0,7 10 0,1-7 0,0 7 0,3-11 0,5 4 0,-3-7 0,11-2 0,8 0 0,-44 0 0,-1 0 0,46 0 0,-9 0 0,0 0 0,8 0 0,-10 0 0,-6 0 0,-6 3 0,-2 5 0,0-2 0,0 10 0,0-8 0,-1 9 0,-7-1 0,0 9 0,-9-1 0,9 1 0,-12 0 0,4-1 0,-6 1 0,-3-1 0,0 1 0,22 10 0,-8 1 0,11 5 0,-20 5 0,-13-5 0,-2-2 0,2 2 0,8-3 0,0 3 0,-11 5 0,3-4 0,-2 4 0,-7 3 0,4-5 0,-3 5 0,-6-11 0,6 20 0,-6-12 0,-2 12 0,-1 2 0,1-3 0,-3 1 0,-6-9 0,6 8 0,-5 1 0,4-1 0,4-8 0,-9 9 0,1-1 0,-1 9 0,9-9 0,-1 9 0,1-9 0,-9 9 0,1-9 0,-1 11 0,9-2 0,-1 5 0,1 3 0,-9-6 0,1 6 0,7-8 0,9 7 0,3 9 0,-3-8 0,-3 0 0,11-17 0,-8 6 0,8-22 0,-3 11 0,3-11 0,5-16 0,-7 16 0,10-17 0,-11 7 0,8-10 0,-5-4 0,-5 5 0,21-9 0,-5 23 0,19-9 0,-5 6 0,-14-14 0,-11-2 0,0-1 0,30 9 0,-8-4 0,11-4 0,-20-4 0,-13-4 0,0 2 0,9 5 0,-1 6 0,0-6 0,-8-2 0,0 2 0,-11-10 0,17 16 0,-9-9 0,0 23 0,19 2 0,-5 11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43:15.546"/>
    </inkml:context>
    <inkml:brush xml:id="br0">
      <inkml:brushProperty name="width" value="0.35" units="cm"/>
      <inkml:brushProperty name="height" value="0.35" units="cm"/>
      <inkml:brushProperty name="color" value="#004F8B"/>
    </inkml:brush>
  </inkml:definitions>
  <inkml:trace contextRef="#ctx0" brushRef="#br0">905 265 24575,'-87'-18'0,"0"-1"0,4-4 0,7 0 0,-20 1 0,15-5 0,-4 5 0,18 0 0,4 9 0,4 6 0,-5-25 0,8-4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43:16.030"/>
    </inkml:context>
    <inkml:brush xml:id="br0">
      <inkml:brushProperty name="width" value="0.35" units="cm"/>
      <inkml:brushProperty name="height" value="0.35" units="cm"/>
      <inkml:brushProperty name="color" value="#004F8B"/>
    </inkml:brush>
  </inkml:definitions>
  <inkml:trace contextRef="#ctx0" brushRef="#br0">816 1 24575,'-60'55'0,"1"0"0,0 0 0,-1 0 0,0-5 0,3-5 0,5-7 0,5-6 0,4-10 0,-21-20 0,15 27 0,-10 1 0,12 2 0,3 4 0,13-6 0,16 7 0,5-20 0,20 42 0,2-10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43:17.111"/>
    </inkml:context>
    <inkml:brush xml:id="br0">
      <inkml:brushProperty name="width" value="0.35" units="cm"/>
      <inkml:brushProperty name="height" value="0.35" units="cm"/>
      <inkml:brushProperty name="color" value="#004F8B"/>
    </inkml:brush>
  </inkml:definitions>
  <inkml:trace contextRef="#ctx0" brushRef="#br0">1 0 24575,'61'79'0,"0"-11"0,-39-9 0,5-15 0,17 8 0,3-11 0,12 11 0,4 4 0,-6-9 0,9 6 0,0 11 0,-28-26 0,0 3 0,1 9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41:51.204"/>
    </inkml:context>
    <inkml:brush xml:id="br0">
      <inkml:brushProperty name="width" value="0.35" units="cm"/>
      <inkml:brushProperty name="height" value="0.35" units="cm"/>
      <inkml:brushProperty name="color" value="#0B868D"/>
      <inkml:brushProperty name="inkEffects" value="ocean"/>
      <inkml:brushProperty name="anchorX" value="-168225.0625"/>
      <inkml:brushProperty name="anchorY" value="-98554.70313"/>
      <inkml:brushProperty name="scaleFactor" value="0.5"/>
    </inkml:brush>
  </inkml:definitions>
  <inkml:trace contextRef="#ctx0" brushRef="#br0">150 5881 24575,'-42'-65'0,"1"1"0,2-6 0,12 2 0,27-31 0,0 41 0,0 0 0,0 0 0,0 0 0,0-8 0,0 0 0,0-3 0,0 0 0,0-5 0,0-1 0,0 0 0,0 1 0,1 3 0,1 1 0,1 0 0,2 0 0,0 5 0,1 0 0,1-2 0,2 2 0,2 6 0,0 2 0,-2 2 0,-1 2 0,14-35 0,3 14 0,-3 2 0,-6 14 0,-2 9 0,-5 7 0,-4 1 0,12-9 0,-1 1 0,9-1 0,0-11 0,0-16 0,-1-6 0,1-5 0,0 22 0,-3-6 0,-5-2 0,7-1 0,1 1 0,0-9 0,8 1 0,-3 4 0,4 4 0,1 5 0,7-14 0,5 9 0,-6 8 0,6-12 0,2 12 0,1-11 0,0 11 0,10-6 0,7-2 0,-4-1 0,3 1 0,0 2 0,9 6 0,-38 31 0,0 1 0,38-24 0,-1 0 0,1 9 0,-12 10 0,-5 6 0,0 5 0,-9 4 0,18-1 0,-10-3 0,18-5 0,2 6 0,-19-7 0,8 4 0,-8-3 0,8-3 0,-8-5 0,8-6 0,-8 6 0,8 10 0,-8-2 0,6 3 0,-15-12 0,12 4 0,-20 5 0,15 8 0,-7 0 0,-7 0 0,7 9 0,-7-6 0,-1-3 0,6 3 0,-6 5 0,-11-2 0,4 11 0,-4-12 0,11 4 0,1 2 0,-1-2 0,-8 7 0,17-7 0,-9 7 0,0-7 0,12 8 0,-12-9 0,20 9 0,-12-9 0,-2 12 0,-5-3 0,-1 5 0,9 3 0,-1 0 0,17 0 0,1 0 0,-7 0 0,-10 0 0,-14 0 0,13 0 0,1-3 0,0-5 0,5 5 0,-8-8 0,11 11 0,-1-8 0,-7-1 0,0 1 0,8 8 0,-1 0 0,-4 0 0,-4 0 0,-13 0 0,14 0 0,-14 0 0,5 0 0,-11 0 0,28 0 0,-27 0 0,27 0 0,-20 0 0,1 0 0,-3 11 0,-12 6 0,1 5 0,0 3 0,-11-1 0,-3 12 0,-11 3 0,0-1 0,-11-13 0,-11-3 0,-11-5 0,0 5 0,-3 8 0,-6-5 0,4 16 0,-3-7 0,-1 12 0,-7 12 0,-7 6 0,7 10 0,17-32 0,0 2 0,7 1 0,1 1 0,-7 2 0,1 0 0,5 1 0,0 1 0,-3 4 0,1 0 0,5-1 0,3 1 0,0 5 0,2 1 0,0-2 0,1 0 0,2-2 0,0 1 0,2 1 0,0 0 0,-1-1 0,1 1 0,-1 4 0,1 1 0,4 0 0,2 0 0,1 3 0,2 1 0,1 2 0,1 2 0,1 7 0,0 1 0,0 7 0,0 2-246,0 7 0,0 0 0,0 4 0,0 1 230,0-31 1,0 0 0,0 0 0,0 0 0,0 1 0,0 0 15,0 2 0,0 0 0,0-1 0,0 1 0,0 0 0,0-1 0,0 29 0,0-1 0,0-32 0,0 1 0,0-2 0,0 26 0,0-2 0,0-4 0,0-1-70,0-6 0,0-1 0,0 0 1,0-1 69,0-7 0,0 0 0,0 3 0,0-2 0,0-8 0,0-2 0,0-4 0,0-1 0,0 2 0,0 0 0,0 41 0,0-16 0,0-12 0,0-21 0,0 0 0,0-1 0,0 1 983,0-1-907,0 1 219,0 11-295,0-9 0,0-24 0,0-86 0,-11-22 0,4 13 0,-2-7 0,-9-9 0,-3-5 0,3 17 0,-1-3 0,-2-4 0,1 5 0,-2-3 0,0-2 0,-2-4-99,0 3 1,0-3 0,-2-1-1,1-2 1,0 1 0,0-2-1,0 0 1,0 0 0,1-1-1,-1-1 0,-2-7 1,-1-1 0,1-1-1,1 0 1,1 2 0,4 5-1,2 0 1,0 1 0,2 1-1,0 1-11,0 4 1,1 1 0,1 1 0,1 1-1,1 1 1,0-11 0,2 2 0,0 2-1,2 2-54,-1-16 0,2 3 0,1 5 0,2 18 0,0 5 0,1 2-164,4-18 0,0 13 0,0 20 247,0 68 1,-2 61 80,-1-13 0,-3 5 0,-8 9 0,-5 4 0,-4 11 0,-3 4 0,7-28 0,1 1 0,0 0-164,0 4 0,2 1 0,0 0 0,-1-2 0,1 1 0,-1-1 158,0 2 0,0-1 0,2 1 0,1-3 0,1-1 0,1 1 6,0-3 0,1 0 0,1 0 0,1 1 0,0 1 0,2 0 0,1 2 0,0 2 0,2 0 0,-1 5 0,1 1 0,2 1 0,1 0 0,1 0 0,1 2 0,-1 6 0,0 1 0,0 1 0,0 0 0,0-1 0,0-1 0,0-8 0,0-1 0,0-1 0,0-7 0,0 0 0,0-4 327,-1 16 1,2-10 0,1 2 163,7-77 1,-4-44-247,3-3 1,1-6 0,-2-6 0,-1-3-1,2-3 1,1-2 0,7-20 0,1-6-111,-6 26 0,0-1 1,0-3-1,1-12 0,0-3 1,0-2-277,2-4 1,0-1-1,-1-3 1,-2 18-1,-1-3 1,0 1-1,1-1 18,1 1 0,0-1 0,1 0 0,-1 1 0,1-2 0,-1 1 0,1 0 0,-1-1 67,0 1 1,1 1-1,-1-1 1,1 1-1,-1-1 1,0 1-1,-1 0 1,1 1 55,-2 1 0,1 1 0,-1 1 0,0 1 0,2-18 0,1 2 0,-2 2 54,-2 4 1,-2 2-1,2 3 1,-1 11 0,0 3-1,0 2-54,4-25 0,1 4 0,-1 21 0,1 4 0,-1 5 0,1 11 0,1 28 0,-3 54 0,-10 23 0,-2 10 0,1 6 0,0 4 0,0-15 0,0 4 0,0 0 0,-1 4 0,0 1 0,0 3-164,-2 11 0,0 2 0,1 1 0,0 0 0,1-1 0,-2 2 39,0-15 0,-2 1 0,0 0 0,2 0 0,-1 18 0,2-2 0,-1 2 125,-1-21 0,0 1 0,-1 0 0,2-1 0,0 21 0,2 0 0,-1-1 0,-1-2 0,0-1 0,1 1 0,0 1 0,2 0 0,-1-1 0,0-3 0,0 0 0,3 0 0,6 1 0,4 1 0,1 0 0,2 2 0,1 0 0,3-4 0,0-9 0,1-4 0,2-3 491,6 17 1,1-10-165,-5-22 1,-1-18 0,-1-37-1,-5-71 1,-10 14 0,-3-6-305,-3-33 0,-2-9 1,1 25-1,0-3 1,0-3-24,0-12 0,0-4 0,0-2 0,0 17 0,0 0 0,0-2 0,0-2-110,0-9 1,0-1 0,0-2 0,0-2-1,0 14 1,0-1 0,0-1 0,0 0-1,0-1 11,0-3 1,0 0 0,0-1-1,0 0 1,0 0 0,0-4-1,1 0 1,-1-1 0,1 0-1,0 0 9,0 13 1,0 1-1,0-1 1,0 0 0,1 1-1,0 2 1,0-8 0,1 1-1,0 1 1,1 1-1,1 0 25,0 2 1,1 0-1,1 1 1,0 3-1,1 2 1,0-2 0,1 3-1,1 3 1,1 3 391,5-7 1,1 4 0,0 6 81,0-12 1,4 16-410,26 15 0,-30 45 0,-1 38 0,-10 47 0,-5-17 0,-2 6 0,-6 12 0,-3 6 0,1-15 0,-3 3 0,0 1 0,0 4 0,0 1 0,-2 1-141,-5 10 1,-1 2-1,1 1 1,5-21-1,1 1 1,0 1-1,0 0 19,1 4 0,-1 0 0,1 1 0,0 0 0,0 2 0,0 0 0,0 1 1,1 0 243,0 2 1,0 1 0,1 0 0,1 0 0,1 0 0,1 0 0,1 0 0,2 0-121,0 0 1,2 0-1,1 0 1,-1-1-1,1 0 1,1 0 0,-1-1-1,1 0-2,-1-1 0,2-1 0,-1 0 0,0-2 0,0 17 0,0-2 0,0-3-328,0-13 0,0-3 0,0-3 11,0 21 0,0-13 317,0-16 0,0-85 0,0-29 0,0-12 0,-4-10 0,-1-6 0,1-16 0,0-6 0,1 16 0,0-4 0,1-3-123,1 12 0,1-3 0,1-2 0,-1-1 0,0-11 0,0-2 0,0-2 0,0-3 116,0 10 0,0-2 1,0-2-1,0-1 1,0 0-1,0 11 1,0-1-1,0-1 1,0 0-1,0-1 1,0-1-76,0-5 0,0-2 0,0-1 0,0 0 0,0-1 0,0 1 0,0 1 0,0-1 0,0 1 0,0-1 0,0 1 0,0-1 1,0 0 1,-1-1 0,1 0 0,0 1-1,0 1 1,1 3 0,0-5 0,1 2 0,0 2-1,1 2 1,0 1 80,0-12 0,0 1 0,2 3 0,0 6 0,4-7 0,1 6 0,2 9 491,3 1 1,3 11-196,15-18-296,-19 80 0,-6 102 0,-9-24 0,-6 7 0,-6-6 0,-4 4 0,-3 3 0,-5 8 0,-4 2 0,0 3 0,6-14 0,0 1 0,0 2 0,-1 1 8,-3 4 0,0 2 1,0 2-1,0 1 0,5-11 1,0 1-1,0 2 1,1 0-1,1 1-8,-1 5 0,1 0 0,0 2 0,0-1 0,1 1 0,0 2 0,-1 1 0,1 0 0,1 0 0,1 1 0,0 1 0,2 2 0,0-1 0,1 0 0,0-2 0,1-7 0,0-1 0,1-1 0,-1-1 0,1 0 0,-3 14 0,-1-2 0,2 0 0,1-2 0,2-5 0,1 0 0,1-2 0,0-1 140,2-5 0,0-1 1,2-1-1,-1-1 1,1 21-1,0-3 1,2 0 55,2-8 1,2-2-1,-1-3 1,-4 17 0,-1-7 71,1-16 1,0-7-269,-4 18 0,8-76 0,0-51 0,-3-52 0,-1 27 0,0-6 0,2-21 0,1-5 0,-2 24 0,-1-2 0,3-3 0,2-12 0,3-2 0,2-4 36,-1 18 0,1-3 0,1 0 0,0-2 0,-1-4 0,0-2 0,0-1 0,0-2-36,1 11 0,-1 0 0,1-2 0,-1 0 0,1-1 0,1-4 0,0 0 0,-1-1 0,1-1 0,0 0-99,0-5 1,1-1 0,-1-1-1,0 1 1,0 2 0,0 4-1,0 2 1,-1 0 0,1 0-1,0 2 28,0 5 0,0 0 0,1 1 1,-1 2-1,0 3 0,1-5 1,0 3-1,0 2 0,0 4 71,2-9 0,0 4 0,0 6 0,6-11 0,-1 11 292,1-2-292,5 33 0,-8 41 0,-6 30 0,-16 28 0,-12-12 0,-7 4 0,-9 14 0,-3 5 0,9-9 0,0 4 0,-1 2 0,-2 6 0,0 3 0,0 1 0,-1 10 0,1 3 0,1 1 49,6-17 1,1 1 0,0 1 0,2 1-1,-1 3 1,2 1 0,1 1 0,-1 1-50,1 4 0,0 1 0,1 0 0,0 1 0,0 0 0,1 0 0,0 0 0,0 1 0,0 0 0,0 0 0,0 0 0,1-1 0,0-3 0,1 0 0,0-1 0,0-1 0,2-4 0,0 0 0,1-1 0,0 0 0,1-3 0,1 0 0,0 0 0,2 1 122,2 2 1,2 1 0,0 0 0,2-1 0,-1-2 0,2 0 0,0-1 0,0 1-73,0 3 1,1 0-1,0 0 1,1-1-1,-1 19 1,1-2 0,1-1-176,-1-6 1,1-2-1,1-3 1,-1-13-1,1-2 1,1-2 124,1 23 0,2-4 0,0-16 0,1-3 0,1-10 0,2-5 0,13 18 0,-5-19 983,5-17-492,-8-53 1,-14-15-1,-17-40 1,-8-2-1,-8 19 1,-2-16-245,-7-9 1,18 25 0,1-5-248,2-19 0,1-10 0,3 5 0,1-8 0,-1-4-110,2 7 1,0-4 0,0-4 0,2-1-1,5 11 1,1-3 0,2-1 0,0-1-1,0-2 28,0 9 0,0-3 0,1 0 0,0-1 0,0 0 0,1 0 0,1 1 0,0 0 0,1-1 0,1 1 0,0 0 0,0 1-8,0 4 1,0-1-1,1 1 1,0 0 0,2 2-1,0 0 1,2-8 0,2 1-1,0 1 1,2 2-1,2 3-1,3-9 1,2 3-1,2 3 1,0 5 0,1-4-1,2 5 1,2 6 90,14-13 0,1 12 0,9-5 0,-12 60 0,-24 55 0,-11 33 0,-7-14 0,-5 6 0,-6 25 0,-5 8 0,1-18 0,-3 3 0,-3 4-123,2-9 0,-3 4 0,-2 1 0,2-1 0,-2 2 0,1 0 0,0 0 0,-1 1 0,0 4 0,0 0 0,0 1 0,0 1 0,0 2 0,1 1 0,0 0 0,0 1 90,0 0 1,0 0 0,1 1 0,2 1 0,6-14 0,1 2 0,0 0 0,2 0-1,0 1 127,2 1 0,1 1 0,0 1 0,1-1 0,0 0 1,0 0-1,1-1 0,1 1 0,-1-1 0,2 1-94,0-1 0,1 0 0,1 0 0,-1-1 0,0-1 0,-2 12 0,-1-1 0,0-1 0,-1-2 0,0-7 0,-1-2 0,1-1 0,-1-2 0,-3 12 0,1-3 0,-3-4 0,-13 17 0,-1-10 0,9-23 0,-2-8 0,-23 20 0,1-39 0,24-33 0,0-28 0,0-25 491,9-33 1,-15-2-1,-2 2 1,6 3-165,2-11 1,8 39 0,-2-3-83,-5-10 1,-2-3 0,-5-13 0,2-6-106,13 19 0,4-4 1,-2-3-1,0 6 1,-2-4-1,0-2 1,2-3-251,0-13 1,1-4 0,1-1 0,1-2-1,2 14 1,0 0 0,1-1 0,0-2-1,1-1 11,0-7 1,2-3 0,0 0-1,1-1 1,0 1 0,1 3-1,0-1 1,1 1 0,1 1-1,2 0 0,0 3 1,1 1 0,1 1-1,1 0 1,2 1 0,2 5-1,1 1 1,1 1 0,2 1-1,2 1 89,5-13 1,2 2-1,3 1 1,3 4-1,-1 10 1,3 2-1,1 3 1,3 2-137,11-14 0,3 4 1,3 6-1,-2 10 1,1 4-1,3 7 146,18-4 0,0 11 0,-6 8 0,-4 11 0,23 17 0,-22 5 0,-36 14 0,-14-3 0,-11 17 0,-9 3 491,-15 13 1,-10 6-1,-32-6 1,6 12-1,-15 13 1,12 6-247,22-25 1,-1 5 0,0 9 0,1 5-90,8-12 1,0 4 0,0 3-1,-2 14 1,1 4 0,1 5-280,5-8 0,0 4 0,2 2 0,1 2 0,0 7 0,2 3 0,1 1 0,1 3 24,1-10 1,1 2 0,1 2-1,0 0 1,2 1 0,0 1-1,2 0 1,0 1 0,1 0-1,1 1 0,-1 2 1,0 0 0,2 0-1,0 0 1,1-2 0,2-6-1,1-1 1,0-2 0,1 0-1,1-2-12,-2 14 1,0-3-1,1-1 1,1-4 0,1 12-1,2-5 1,0-4 110,-1-18 0,0-4 0,0-5 0,0 10 0,4-11 0,10-5 0,13-36 0,-7-25 0,5-8 0,-22-17 0,0-6 491,0-18 1,0-9-1,0 0 1,0-16-1,0-9 1,0-8-298,0 34 0,0-2 0,0-7 0,0-3-194,0-12 0,0-3 0,0-6 0,0-2-164,0 19 0,0-2 0,0-1 0,0 0 0,0 0 0,0-1 70,0-5 0,0-2 0,0 2 0,0 7 0,0 0 0,0 2 94,0 3 0,0 0 0,0 3 0,0-22 0,0 4 0,0 14 0,0 2 0,0 6 0,0 4 0,0-32 0,8 17 0,1 16 0,10-3 0,-3 4 0,9-12 0,8 2 0,0-18 0,-9 36 0,2-1 0,0-10 0,0-2 0,6-7 0,3-2 0,5-11 0,2-2 63,-1-2 1,1-1 0,-11 22 0,0-1 0,1 1-64,0 1 0,1 1 0,1 0 0,2-2 0,0-1 0,2 4 0,0 5 0,1 2 0,0 1 0,18-25 0,2 4-76,2 10 0,2 6 0,-10 7 0,1 4 76,4 5 0,0 4 0,-6 5 0,-2 4 0,41-11 0,-2 2 0,-7 6 0,-10 3 0,11-11 0,-20 19 0,11-3 0,-5-6 491,6-10 1,5 11-379,11-3 1,0 2-114,-38 11 0,1-1 0,4 1 0,0 1 0,4 2 0,0 1 0,0 2 0,0 1 0,4-4 0,1 1 0,-4 2 0,0 3 80,0 2 1,-1 1 0,-7 2 0,0 1-81,44 5 0,-13 0 0,-20 0 0,-6 0 0,-10 0 0,0 0 0,-12 0 0,9 0 0,-8 0 0,-1 0 0,-24 11 0,-39 6 0,-11 12 0,-10 5 0,-28 6 0,-10 3 0,14-1 0,-3 4 0,-4 1 0,9-9 0,-2 1 0,-2 0 0,1 2 0,-4 5 0,0 2 0,-1 1 0,1 1-123,-4 4 0,1 2 0,-1 1 0,1 0 0,0 0 0,1 0 0,1 1 0,1 1 0,1 0 0,1 0 0,1 1 0,1 2 0,1 1 0,2 1 0,0 2 0,1 0 0,1 2 0,2 2 0,0 1 0,2 1 0,0 3 0,1 1 0,2 2 0,1 2 24,10-9 1,0 2 0,2 2-1,0 1 1,2 1 0,0 4-1,2 0 1,1 2 0,0 1-1,3 1 9,-2 3 1,2 2-1,1 1 1,2 1 0,3 2-1,5-11 1,3 2 0,1 1-1,2 2 1,1 0-1,2 0 8,2 6 0,1 0 0,3 2 0,1 0 0,1 0 0,0-1 0,1-3 0,0 0 0,2 0 0,1 0 0,0 0 0,1 0-8,2 0 1,1 2-1,1 0 1,1-1 0,-1-2-1,0-1 1,-1 5 0,0-2-1,0-1 1,-1-2-1,1-3-51,0 9 1,0-4-1,0-2 1,0-4-1,-1 9 1,0-5-1,1-7-187,1 2 0,2-13 0,1 0-164,7-97 0,15-47 389,2 14 1,6-8-1,1 5 1,4-4 0,4-2 102,11-10 0,5-3 0,-1-3 0,-11 11 0,-1-3 0,0-2 0,-1-2-46,3-7 0,-2-2 0,-1-2 0,-2-2 1,-8 16-1,-2 0 0,-1-2 0,-1-1 1,0-1 45,1-5 0,-1-2 0,-1-1 0,-1-1 0,-1 0 0,-1-1 0,-1 0 0,-2-2 0,0 1 0,-2-1 0,0-2 0,-1-1 0,-1 0 0,0 1 0,-2 1 0,1 4 0,-2 2 0,0-1 0,0 2 0,-2 0 0,-2 4 0,0-1 0,-2 2 0,0 1 0,1 1 0,0-10 0,0 2 0,1 1 0,-1 0 140,0 4 0,1 1 1,-1 0-1,0 3 1,2-16-1,0 3 1,0 3-19,-1 11 1,0 3 0,0 1 0,6-24 0,-1 7 204,-7 25 1,-1 6 0,14-35 163,3 44 1,-12 37-1,-4 29 1,-37 28-210,-13 22 0,7-25 1,-4 1-283,1 3 0,0 1 0,-5 8 0,1 2 0,-2 5 0,3 3 0,4 10 0,3 6 163,8-19 1,-1 2 0,3 3 0,1 14 0,4 3 0,0 5-99,2-9 0,1 2 0,0 4 1,3 1-1,4-8 0,1 1 1,1 2-1,1 2 0,1 1-155,0-3 1,0 2-1,2 2 1,-1 1 0,1-1-1,0 0 1,0 15 0,1 0-1,0-1 1,0 1-1,1 0 0,-1-16 1,1 2-1,0-1 1,1 0 0,-1-2-1,0-2 1,0 5 0,0-3-1,0-1 1,0-2-1,0-2 10,0 4 1,-1-1 0,1-3 0,1-5 0,-1 3 0,2-4-1,1-8 80,4-2 0,3-8 0,17 12 0,31-96 0,0-28 0,-1 5 0,7-10 0,-12 8 0,0-6 0,2-5 0,-6 4 0,1-5 0,1-3 0,1-1-99,-4 5 1,2-2 0,0-2-1,-1-1 1,-1-1 0,-1-4-1,0-1 1,-2-1 0,-1-2-1,-1-1 0,0-5 1,-1-1 0,-2-2-1,0 0 1,-2 2 0,-3 4-1,0 2 1,-2-1 0,-1 1-1,-2 0-1,-2 1 0,-1-1 0,-2 1 1,0 1-1,-1 2 0,3-10 0,-1 3 1,-1 1-1,-2 3 215,-1-11 0,-2 3 1,-1 2-1,-2 10 0,-1 2 1,-2 4-116,-4-16 0,-2 6 0,0 15 0,-3 6 983,-4-24 0,0 17-492,-44 28 1,-6 13-221,-32 17 1,16 5 219,16 3 1,6 27-165,-14 23 1,31-6 0,4 8-83,1 16 1,3 5 0,-4 12 0,2 4-83,9-23 0,1 3 1,1 3-1,-2 10 0,1 4 1,1 2-287,2-12 0,2 2 0,0 1 0,1 2 0,-1 9 0,0 1 0,1 3 0,0 1 24,1-11 1,0 1 0,1 1-1,0 2 1,0-1 0,0 4-1,1 0 1,0 1 0,0 0-1,0 0 0,1 0 1,0 1 0,0 0-1,2-1 1,1 1 0,2-2-1,1 1 1,2-1 0,1 0-1,1-1-11,2-1 1,2 1 0,1-1 0,0-2-1,0-4 1,2 2 0,-1-3 0,2-4-1,2-3-87,6 11 0,4-5 1,-1-8-1,4 6 0,0-26-220,-7-45 1,-12-60 416,-4-2 0,-1-8 0,0-11 0,-2-5 0,-2-18 0,0-7 0,-1 20 0,0-5 0,-1-3-123,-1 14 0,-1-3 0,-1-2 0,1-1 0,0-11 0,0-3 0,0-1 0,0-2 24,0 14 1,1-1 0,-1-1-1,0-1 1,-1 0 0,-1-1-1,0-1 1,-2-1 0,0 0-1,0 0 57,-2-5 0,0-2 0,-1 1 0,0 0 0,0 2 1,0 6-1,0 1 0,0 1 0,0 0 0,-1 2 42,-1 3 0,-1 0 0,-1 1 0,1 2 0,0 2 0,0-5 0,0 1 0,0 4 0,2 4 0,-1-4 0,0 5 0,2 9 0,-7-32 491,6 96 1,5 71-247,3-12 1,0 6 0,0 21 0,0 8-213,-1-15 1,1 6-1,1 7 1,2-14-1,1 6 1,1 3-1,1 4 1,1 2-105,-1-11 1,2 2 0,0 3 0,1 2-1,0 1 1,0 0 0,0 0 0,-1 4 0,0 1-1,0 0 1,0 1 0,1 0 0,0 1-1,1 0 0,1-8 1,0 2 0,1 1 0,0 0-1,0-1 1,0-1 0,-1-1 0,-1-3 0,1 13-1,-1 0 1,0-3 0,-1-1 0,-2-4-1,-1-3 71,-1 16 0,-3-3 0,-1-6 0,-1-7 0,-1-2 0,-1-8 0,-6-18 0,-17-11 0,3-79 0,-3-61 0,15 19 0,4-10 0,2 7 0,2-5 0,-1-5 0,-1 5 0,-2-4 0,-1-2 0,0-3-87,-1 6 0,1-1 0,-2-3 0,1-1 0,-2-1 0,1 9 1,0-2-1,-2-1 0,1 0 0,-1-2 0,1-1 87,-2-6 0,-1-3 0,1-1 0,-1 0 0,1 0 0,-1 1 0,1 0 0,0 0 0,-1 0 0,1-1 0,0 1 0,-1 0 0,-1-2 0,1-1 0,-1 1 0,0 0 0,0 1 0,0 2 0,-1-7 0,0 1 0,0 2 0,0 1 0,1 2 0,0 8 0,1 0 0,-1 1 0,1 3 0,0 4 0,0-1 0,0 3 0,0 4 0,0 6 0,-8-22 0,1 12 0,-11-17 0,-35 78 327,0 32 1,21 8 0,-1 7-83,-4 15 1,1 8 0,-7 12 0,-1 6-83,13-15 1,-1 4 0,1 3 0,1 4 0,1 3 0,0 2-138,-2 8 1,0 2 0,0 1 0,-1 3-1,1 1 1,1 2-27,10-20 0,1 2 0,2 1 0,1 1 0,0 7 0,1 2 0,3 2 0,2 3 56,5-12 1,2 2-1,1 2 1,2 1-1,0 1 1,2 5-1,2 1 1,1 1-1,1 1 1,1 2-57,2-8 0,0 2 0,1 0 0,1 1 0,0-1 0,1-2 0,-1 11 0,0-1 0,1-2 0,1 0 0,-1-2 0,0-6 0,1 0 0,0-2 0,0-2 0,1-4 0,1 27 0,2-6 0,1-11 0,2-9 0,3-13 0,14 13 0,10-77 0,12-44 0,12-30 0,-23 16 0,-1-6 0,1-11 0,-4-7 0,-9 14 0,-2-3 0,-1-5-141,2-14 1,-2-4-1,-1-3 1,-5 16-1,-1-2 1,0-3-1,-2 0 31,0-11 1,-2-2 0,0-1 0,-1-1-1,-1 16 1,-1 0 0,0-2 0,0 1-1,-1-2 11,-2-3 1,0-2 0,-1 0-1,0 0 1,1 0 0,0 3-1,1-1 1,-1 1 0,1 1-1,1 0 79,0 2 0,1-1 0,0 2 0,0 0 0,1 3 1,0-11-1,0 1 0,0 3 0,0 3 20,2-14 0,1 4 0,-1 5 0,0 16 0,0 4 0,1 5 327,4-7 1,-1 7 0,2-29 655,-6 30 0,-5 11-941,-14 27 449,-3 6 1,0 77-165,6 28 1,6-23 0,1 7-230,1 15 1,0 9-1,0 0 1,0 8-1,0 6-180,0-24 0,-1 4 0,1 3 0,0 3 0,1 3 0,1-12 0,1 2 0,0 3 0,1 1 0,0 2 0,0 1 0,1 2 20,-1-1 1,1 2-1,0 2 1,1 1-1,-1 1 1,1 0-1,-1-1 1,0 0 0,0-1-1,1 0 1,-1-1-1,0 1 1,0 0-1,0-1 1,0 0-1,1 0 37,-1-3 0,0 2 0,1-1 0,-1 0 0,1-1 0,-1-2 1,0-2-1,-1-2 0,1 7 0,0-1 0,-1-2 0,0-4 1,-1-3-1,-2-4 25,-1 10 0,-1-6 0,-2-4 0,-1-7 0,-3 39 0,-11-37 0,-15-69 0,0-71 0,19 16 0,6-7 0,6-19 0,4-6 0,-2-9 0,0-5 0,0 26 0,1-1 0,-2-3 0,-4-10 0,-2-3 0,-1-1-141,1-9 1,-2-3-1,1-1 1,0 19-1,-1-1 1,1-1-1,-1-1 31,1-6 1,-1-2 0,0 0 0,2-2-1,3 16 1,0 0 0,2-2 0,-1 1-1,0-1 0,-1-1 1,1-1 0,-1 0 0,1 0-1,0 1 1,1-19 0,1 1 0,0 0-1,0 1-13,0 4 0,0 1 0,1 2 0,2 1 0,2 8 0,2 1 0,2 3 0,1 0 96,5-17 0,2 2 0,4 3 0,1 9 1,2 4-1,5 4 223,3 10 1,3 4-1,0 2 1,11-29 0,1 5 48,-1 14 1,1 4 0,-4 5 0,1 2-1,6 3 1,2 1 0,-5 3 0,1 0-57,7-7 1,0-1 0,1-1 0,0-1-190,-1-6 0,0 0 0,5 1 0,0 0 0,-1-5 0,0 0 0,6 4 0,2 2 245,-1-3 1,2 2 0,5 6 0,2 5-83,0 2 1,1 4 0,-2 5-1,0 4-163,2 8 0,-1 4 0,-11 2 0,-2 6 327,-10 9 1,-3 3 0,30-4 655,-20 11-492,-28 11 1,-30 22-195,-50 17 0,12-17 0,-7 0-297,-21 0 0,-8 0 0,-7 8 0,-4 1 0,21-13 0,-3 1 0,0 2 0,-5 6 0,0 3 0,-2 1-141,-7 4 1,-2 0-1,-1 3 1,19-10-1,-1 1 1,0 1-1,-2 1 18,-5 4 0,-1 2 0,-1 0 0,-1 1 0,-4 3 0,-2 1 0,0 1 0,1 2 24,15-9 1,0 3 0,0 0-1,0 0 1,-1 1 0,-1 0-1,0 1 1,-1 0 0,2 1-1,0 1-11,3 1 1,0 1 0,1 0 0,1 1-1,1 0 1,-13 11 0,2 0 0,1 0-1,4 1-12,6-2 0,2 2 0,2 0 0,2-1 0,4-4 0,2 1 0,1-1 0,3-1-36,-6 15 1,5-1-1,3 0 1,5-2 0,4 0-1,4-2 158,5-8 0,3-2 0,2 0 0,-2 25 0,3-3 0,5-17 0,3-3 0,3-8 0,2-1 0,6 35 491,0-33 1,3 8 491,5-33 0,6-11-492,22-11 1,-8-25-1,5-11 1,-6-16-165,-2-25 1,-5 11 0,2-6-132,6-18 1,1-8-1,-7 14 1,0-5 0,1-2-320,-2 11 0,2-3 0,0-1 0,1-3 0,1-11 0,1-4 0,0-3 0,1 0 24,-3 10 1,0-2 0,1-1-1,1 0 1,-1 1 0,2-2-1,1 1 1,0-1 0,0 0-1,2 0 0,1-3 1,1-1 0,1 0-1,1 1 1,1 2 0,0 5-1,1 0 1,1 2 0,1 1-1,1 1-11,0 6 1,2 1 0,1 1 0,0 3-1,1 2 1,7-8 0,0 3 0,2 4-1,0 4-54,10-2 0,2 5 0,0 6 0,-4 8 0,0 5 0,-1 4-82,20-3 0,0 8 0,-8 9 0,-2 7-2,-14 11 0,-2 3 0,46 1 248,-16 2 0,-14 2 0,5 7 0,-13 13 491,5 11 1,-19-6-1,2-2 1,-15-6 491,-1 15 0,-6-7 0,-13 9-492,-3 3 1,-36 18-203,-16 1 1,4-21 0,-6 1-290,-10 2 0,-2 3 0,-1 5 0,-1 6 0,-5 10 0,0 4 0,19-19 0,-1 2 0,-1 1-164,-6 5 0,-2 1 0,0 0 0,-2 2 0,-1-1 0,-1 1 38,-6 6 0,-2 0 0,2 1 0,5-2 0,1 1 0,-1 1-38,-6 6 0,-1 2 0,3 1 0,6 1 0,3 2 0,0 2 23,11-18 1,0 1-1,0 0 1,2 1-1,-9 22 1,1 0-1,2 1 128,0 0 0,1 0 0,4 1 0,2 2 0,4 0 0,1 3 13,8-21 0,0 2 0,1 0 0,3-1 0,2 0 0,2 0 0,1 0 0,0 0 0,-6 23 0,1 0 0,1-2 0,2-10 0,2-1 0,1-2 0,1-6 0,1-1 0,1-3 0,-1 17 0,3-4 0,6-9 0,2-3 0,1-11 0,1-3 0,1 29 0,0-49 0,0-33 491,0-40 1,9-18-303,-1-22 0,1 23 0,1-3-189,-2-14 0,1-5 0,5-17 0,2-7 0,-6 20 0,0-4 0,3-1 0,7-11 0,3-3 0,0-2-110,-5 18 1,-1-2 0,2-2 0,2-1-1,-1 10 1,3-2 0,0-1 0,2-1-1,0-1 50,1-6 1,1-1 0,1-2-1,1 1 1,1 0 0,3-1 0,2 0-1,1 0 1,1 0 0,1 1 59,2 1 0,0-1 0,2 1 0,1 2 0,-1 2 0,-2 8 0,0 2 0,1 1 0,1 2 0,-1 2 0,8-10 0,1 2 0,0 3 0,0 2 0,8-12 0,0 3 0,-1 6-96,-6 12 0,-2 5 0,0 2 1,15-16-1,-1 10 96,-9 20 0,0 7 0,-10 6 0,0 4 0,30-9 0,-2 8 0,-14 8 0,-8-5 0,-9 6 0,-11 5 491,-5 0 1,-61 16-165,-38 12 1,20 2 0,-5 6-132,-18 13 1,-3 7-1,18-10 1,-1 3 0,-3 2-338,-11 7 1,-4 3-1,-1 2 1,19-11-1,-1 2 1,-1 1-1,1 1 129,-2 3 1,-1 1-1,1 2 1,0 0 0,2 0-1,0 2 1,1 0 0,1 2 11,0 2 0,1 0 0,2 2 0,1 0 0,4-4 0,2 1 0,1 1 0,4 1 0,-10 18 0,5 1 0,4 1 0,6-4 0,4 1 0,5 0-164,6-4 0,6 1 0,2 0 0,5-2 0,4 1 0,1 0 148,2-2 0,2-1 0,1 2 0,1 7 1,1 2-1,1 2 16,1 5 0,0 2 0,0 3 0,0-14 0,0 2 0,0 2 0,0 1-110,0 7 1,-1 2 0,1 1 0,1 0-1,2-13 1,1 0 0,1 1 0,0 1-1,0 0 11,1 4 1,0 2 0,1 0-1,0-1 1,0-1 0,1-2-1,0-2 1,1 1 0,-1-2-1,1 0-35,1 13 0,0 0 0,1-3 0,-1-2 0,2 10 0,0-3 1,0-7 133,0 12 0,1-10 0,-2-29 0,3-9 0,10 6 491,-10-33 1,16-22-42,-5-28 1,11 3 532,-11-28-968,5 6 1,-8-6 475,11 1 1,-2-4-1,-15-5 1,-5-16-165,-11-17 1,0 32 0,0-3-190,2-7 1,-4-3 0,-8-18 0,-4-5-139,1 23 0,-2-2 0,1-3 0,1-13 0,1-3 0,-1-2-123,0 16 0,0-1 0,0-1 0,2-2 0,1-6 0,2-1 0,1-1 0,-1 0 0,-1-4 0,0 0 0,1-1 0,1 1 0,1 2 0,2-1 0,0 1 0,1 1 0,0 2 0,1 1 0,0 0 0,1 1 0,0 3 0,0 0 0,1 1 0,-1 2-41,1-17 0,0 2 0,0 3 0,0 10 0,0 2 0,0 3 73,-1-24 1,2 8-1,4 20 1,1 6 90,2 14 0,1 3 0,2-39 0,0 49 0,-30 9 0,-6 33 0,-17 33 491,1 25 1,2 17-165,-2 16 1,23-40 0,0 2-95,-7 12 1,1 3 0,1 12-1,1 5-280,4-20 0,-2 1 0,1 2 1,-1 5-1,0 2 0,2 3 47,0 8 0,2 3 0,0 1 0,0-3 0,1 1 0,2 1 0,3 4 0,2 1 0,1 0 0,1 0 0,2 0 0,0 0 0,1-3 0,0 0 0,1 0 0,1-1 0,0 0 0,0 0 0,1-4 0,-1-1 0,2 0 0,2 2 0,2 0 0,1 1 0,1 3 0,0 1 0,4-2 0,3-2 0,3 0 0,1-2 0,1-4 0,0-2 0,1-2 0,1-8 0,0-3 0,-2-3 0,-2 10 0,-1-7 0,17 24 0,-8-42 0,-3-32 0,-5-25 0,-6-17 0,-11-33 0,0 0 0,0-3 0,0 4 0,0-10 0,0-15 0,0 32 0,0-2 0,0-8 0,0-4 0,1-18 0,0-5 0,2 18 0,-1-3 0,2-2 0,0-8 0,0-4 0,1-2-123,1 10 0,0-2 0,0-2 0,1-1 0,1-4 0,0-2 0,0 0 0,1-1 70,3-6 1,0-2 0,1 1 0,0-1 0,0 0 0,0 0 0,2 0-1,2 0 53,3 2 0,3 1 0,1 0 0,0 1 0,0 0 0,0 1 0,2 0 0,-1 1 0,1-2 0,1 1 0,0-1 0,1 2 0,0 4 0,1-1 0,0 2 0,0 1 0,-1 6 0,-1 1 0,0 1 0,-1 1 0,6-18 0,0 1 0,-2 4-117,-4 13 1,0 3 0,-4 2 0,3-22 0,-6 3 116,-4 15 0,-5 3 0,-4 12 0,-4 7 0,-4-7 0,-23 28 0,-19 36 0,-14 38 0,-8 25 0,36-14 0,2 4 0,-7 1 0,-2 2 0,0 6 0,0 2 0,0 2 0,-1 3 245,-4 5 1,1 3 0,6 1 0,2 3-50,-3 5 1,5 4-1,15-23 1,3 3 0,1 2-338,-1 8 1,2 2-1,2 3 1,3-13-1,1 1 1,2 2-1,0 2 75,2 9 0,1 1 1,1 2-1,-1 1 0,1-13 1,-1 0-1,1 1 0,-1 1 1,1 0-34,0 5 1,-1 0 0,1 1-1,1 1 1,2-1 0,3 1-1,1 0 1,2 1 0,1-1-1,0 0-11,2 2 1,1-1 0,1 1 0,1-2-1,1-3 1,2 11 0,1-2 0,1-3-1,1-4-54,1-11 0,1-2 0,-1-4 0,-2-4 0,5 30 0,1-15-75,22-7 0,-13-42 239,6-42 0,-4-29 181,-5-28 1,-8 18 0,3-4-182,7-11 0,4-6 0,-5 10 0,2-4 0,2-3 0,5-10 0,1-4 0,1-3 0,-7 11 0,0-1 0,0-3 0,0-1-92,2-9 0,-1-3 0,0-1 0,0-1 1,-7 18-1,0-1 0,-1 0 0,0-1 0,0-1 92,0-4 0,-1-1 0,-1-1 0,0 0 0,1 2 0,-1 1 0,0 1 0,1 0 0,-1 1 0,0 0 0,6-16 0,0 1 0,0 2 0,1 1 0,-3 7 0,0 2 0,0 1 0,0 3 163,6-13 1,0 3 0,-1 4 0,-5 12 0,1 3 0,-2 3 81,11-17 1,-3 5 0,-11 13 0,0 7 220,20-10-466,-16 22 0,0 63 0,-16 23 0,-9 43 0,-9-21 0,-6 5 0,-7 7 0,-5 2 0,-4 4 0,-4 1 0,5-20 0,-3 0 0,1 2 163,1 0 1,2 1 0,-2 1 0,-3 5 0,-1 1 0,0 0-1,2 1 1,0 1 0,1-1 0,2-1 0,0-1 0,0 1-144,-3 4 0,-1 1 0,2-1 1,4-4-1,1-1 0,1 1-20,-2 1 0,0 1 0,2-1 0,3-7 0,1-2 0,1-1 96,-4 21 0,1-5-96,7-17 0,2-10 0,-4-14 0,11-78 0,0-60 0,0 33 0,0-3 0,0-5 0,0-1 0,0-10 0,0-1 0,0 3 0,0 0 0,0-9 0,0 0-182,0 5 0,0 0 0,0-7 1,0 0 181,0 4 0,0-2 0,-5-7 0,-1 0 0,-3 4 0,1 0 0,2-2 0,1 1 0,0 4 0,2 2 0,1 5 0,1 1 0,1-3 0,0 1 0,0 7 0,0 1 0,0-2 0,0 2 0,2 11 0,1 2 245,4 2 1,3 2 0,5 9 0,6 2-168,5 3 0,6 3 1,5 2-1,3 4 364,34-12 1,6 15-443,-5 18 0,-1 9 0,1-9 0,-1-2 0,1-14 0,2 2 409,6-10 0,5-6-409,-39 23 0,1-1 0,3-6 0,2 1 0,-2 8 0,1 3 0,4-4 0,0 2 0,-4 3 0,-1 2 0,0 3 0,-1-1 0,39-19 0,-44 14 0,0-1 0,36-21 0,-12 2 0,-13-2 0,-16 11 0,-9-4 0,-17 7 0,-5-9 0,-44-3 0,-3 1 0,-38 5 0,5 2 0,-14-2 0,-2 17 0,2-1 0,-11 12 0,3 5 0,-8 0 0,46 0 0,-2 0 0,1 0 0,-2 0 0,-2-1 0,0 2 0,5 5 0,2 4 0,-32 23 0,-3-5 0,29 13 0,-4-2 0,28-6 0,0 0 0,30-19 0,17-17 0,27-22 0,14-11 0,3-13 0,19-9 0,-2 0 0,8 3 0,-1 13 0,-13-4 0,6 4 0,-9 15 0,0 2 0,3 17 0,-11-1 0,0 7 0,-9 2 0,-10 0 0,-3 0 0,0 0 0,13-34 0,15-7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41:57.706"/>
    </inkml:context>
    <inkml:brush xml:id="br0">
      <inkml:brushProperty name="width" value="0.35" units="cm"/>
      <inkml:brushProperty name="height" value="0.35" units="cm"/>
      <inkml:brushProperty name="color" value="#004F8B"/>
    </inkml:brush>
  </inkml:definitions>
  <inkml:trace contextRef="#ctx0" brushRef="#br0">0 5807 24575,'14'-48'0,"0"0"0,3-43 0,-12 14 0,-5-14 0,0 0 0,0-9 0,-1 45 0,2 0 0,4 4 0,1 0 0,-4 0 0,2 0 0,12-40 0,1 3 0,7-3 0,-1 5 0,-7 12 0,-2-9 0,-6 0 0,6 1 0,11 7 0,-3-2 0,-6-6 0,4 14 0,-12-5 0,11 8 0,-2 0 0,5-3 0,3 11 0,-3 0 0,-6 8 0,6-8 0,-5 0 0,5 1 0,3 7 0,-3 9 0,-6-1 0,6 4 0,-5-4 0,5 6 0,3 12 0,0-12 0,-1-3 0,1-11 0,3 6 0,5-5 0,-3 5 0,12-14 0,-4-3 0,4 3 0,10-2 0,-11 2 0,20 2 0,-11-10 0,13 8 0,-5-8 0,16 8 0,-8-8 0,9 8 0,-17-8 0,8 11 0,-8-3 0,-3 8 0,-14 9 0,4-6 0,-12 6 0,8 2 0,-8-2 0,3 5 0,-3 3 0,-3-19 0,12 10 0,-1-5 0,9-2 0,8 10 0,-1-19 0,10 11 0,-9-11 0,8 0 0,-8 9 0,8-12 0,-8 20 0,8-12 0,-8 12 0,8 3 0,-8-4 0,0 12 0,-9-3 0,9-3 0,0 3 0,11-9 0,-3 9 0,-2-8 0,2 8 0,3-14 0,14-3 0,-6 17 0,5-8 0,7 8 0,2-8 0,-6 5 0,-2 11 0,2-8 0,-2 0 0,2 8 0,-2 8 0,-14 9 0,6-8 0,-26 2 0,1-3 0,-6 6 0,17 0 0,-9 8 0,9-8 0,-12 11 0,-10 0 0,8 0 0,-20 0 0,42-11 0,-3-2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42:01.815"/>
    </inkml:context>
    <inkml:brush xml:id="br0">
      <inkml:brushProperty name="width" value="0.35" units="cm"/>
      <inkml:brushProperty name="height" value="0.35" units="cm"/>
      <inkml:brushProperty name="color" value="#004F8B"/>
    </inkml:brush>
  </inkml:definitions>
  <inkml:trace contextRef="#ctx0" brushRef="#br0">4641 273 24575,'-95'7'0,"0"0"0,7 0 0,16-3 0,39-4 0,3 0 0,-12 0 0,-10 0 0,-1 0 0,-16 0 0,12 0 0,-12 0 0,2 0 0,-4 3 0,-4 5 0,-7 6 0,-1 11 0,-3-9 0,4 1 0,10-1 0,-11 9 0,20-8 0,-12-1 0,15-2 0,-6 3 0,10 5 0,-1-6 0,4 6 0,4 3 0,7 0 0,1 0 0,2 0 0,-2-1 0,2 9 0,6 1 0,-3 1 0,-5-2 0,-6 6 0,6 11 0,-6-1 0,-3 1 0,-2 2 0,-6 6 0,3-5 0,-11 5 0,8-3 0,-8 3 0,2-3 0,-2 11 0,-11-8 0,11 8 0,24-37 0,1 0 0,-25 37 0,-9-8 0,17 8 0,-8-5 0,8 13 0,-8-13 0,8 13 0,25-35 0,0 0 0,4 1 0,0 2 0,-1 1 0,-1 0 0,2-2 0,1 0 0,-28 37 0,23-37 0,0 0 0,-22 37 0,-3-4 0,3 0 0,14 1 0,-9-9 0,25 0 0,-2-8 0,10 8 0,-2-5 0,11 13 0,-1-5 0,9 14 0,-8 8 0,0 8 0,-2-44 0,-2 1 0,-1 5 0,1 2 0,1 4 0,0 1 0,-1 2 0,-1 0 0,-3-2 0,-1 0 0,4-2 0,1 0 0,-3-2 0,0-1 0,2-1 0,1 0 0,3-5 0,1-1 0,0-2 0,0-1 0,-6 44 0,6-47 0,0-1 0,-12 45 0,15-41 0,2 1 0,-2 6 0,2 2 0,2-1 0,2 2 0,-1 8 0,0 1 0,0 2 0,0 1 0,0 3 0,0 1 0,0 4 0,0 0 0,0-3 0,0 0 0,0-5 0,0-2 0,0-10 0,0-4 0,0 40 0,0 0 0,0-44 0,11 17 0,14-33 0,5 2 0,11 0 0,-10-5 0,2 22 0,-6-14 0,-2 6 0,0 0 0,-11-34 0,-3-16 0,-11-28 0,0-21 0,0-1 0,0 17 0,0 0 0,0 8 0,0-16 0,0 16 0,0-8 0,0 0 0,0-33 0,0 0 0,0-20 0,0 12 0,0 23 0,0-3 0,0-3 0,0-2 0,0-4 0,0-4 0,0-10 0,0-3 0,0 0 0,0-2-230,0-17 0,0-1 0,0 8 0,0-1 230,-1-6 0,2 0 0,3 9 0,3 1 0,0-6 0,2-1 0,3 4 0,1 0 0,-3 24 0,1-2 0,1 1 0,1-1 0,0 0 0,3 0 0,1 1 0,3 1 0,0-1 0,1-6 0,1-1 0,2 0 0,2 1 0,2 0 0,0 2 0,-3 6 0,0 2 0,0 1 0,11-24 0,2 3 0,2 7 0,0 4 0,-7 6 0,0 4 0,5 6 0,-1 3 0,-9 7 0,2 5 0,33-18 0,-13 3 0,16 11 0,-16-2 0,16-1 0,-6-2 0,-10-6 0,-3-6 0,-6-10 0,-2 10 460,-6 6 0,-8 14-460,0 3 0,-12 11 0,-24 8 0,-5 22 0,-15 11 0,-2 13 0,-11 21 0,3 4 0,-6 9 0,-3 0 0,-2 16 0,23-30 0,0 3 0,-3 13 0,-2 5 0,-7 7 0,-1 4 0,10-13 0,0 2 0,0 3-164,-4 10 0,1 2 0,-2 2 0,-2 3 0,-1 2 0,1 0 23,9-17 1,0 0-1,2 1 1,0-1-1,-6 19 1,1-1-1,1 0 109,0 1 1,2-1-1,1 0 1,2-7-1,2-1 1,2-1-129,2-4 1,2-1-1,1 0 1,1-3-1,1-1 1,2-1 159,0 27 0,4-2 0,2-6 0,2-2-127,1-8 1,1 1 0,3 3 0,0 1 126,1 3 0,0 2 0,0 2 0,0 2 0,-1-24 0,1 2 0,1-1 0,3 29 0,3 2-164,-3-26 0,2 1 0,0-1 0,3-1 0,2 0 0,0-1 135,-1 3 0,2 0 1,-1-1-1,5 23 1,-2-1 28,-5-3 0,-1-4 0,-2-20 0,-1-3 491,-5-6 1,0-5 377,0 17 100,11-25-969,-9-44 555,9-39-555,-11 3 0,0-36 491,0 28 1,0-6-299,0-3 1,0 0-194,0 1 0,0-9 0,0 0 0,-2-11 0,-7 3 0,-4-9 0,-12-7 0,0 5 0,0-6 0,9 3 0,-1-3 0,9-2 0,-9-6 0,3-6 0,-2 6 0,5-3 0,11 3 0,0 3 0,0 6 0,0 13 0,0-6 0,0 17 0,0 0 0,0 6 0,0 2 0,0-10 0,0-15 0,0-7 0,0-1 0,0 3 0,0 22 0,0-16 0,0 7 0,0-13 0,0 6 0,0 2 0,0-2 0,0-6 0,0 14 0,0-9 0,0 17 0,0-8 0,0 8 0,0-8 0,0 8 0,0 0 0,0-8 0,0 0 0,3 8 0,5 17 0,-5-1 0,19-7 0,-6-1 0,-5 9 0,-2-1 0,-4 1 0,3-9 0,3 1 0,6-1 0,5-8 0,-5 0 0,2-8 0,-3 8 0,-2-8 0,-6 8 0,6-11 0,11 3 0,0-3 0,0 3 0,-9 8 0,1 17 0,-1-12 0,9 12 0,-3-3 0,-5 11 0,5-6 0,-8-8 0,10 6 0,1-6 0,11 8 0,-6-7 0,12 4 0,-12-5 0,3 6 0,-3 2 0,4-2 0,-4 2 0,11-2 0,-2-11 0,2 10 0,9-13 0,-1 6 0,-7 7 0,7-7 0,-4 7 0,4 1 0,-2 2 0,-6 6 0,6 3 0,-5-12 0,-7 4 0,-1-4 0,1 7 0,-1 10 0,-1 0 0,-9 0 0,12 0 0,0-2 0,5-6 0,6 5 0,-8-16 0,11 11 0,-12-11 0,17 8 0,-5-5 0,-6-6 0,11 19 0,-5-5 0,-3-3 0,-6 3 0,-2 8 0,2 9 0,-2-3 0,-6-15 0,-3 15 0,11-6 0,1 6 0,16-6 0,0 0 0,-6 3 0,-2 6 0,-12-6 0,20 5 0,-6-8 0,23-8 0,-12 11 0,20-11 0,-3 3 0,11-12 0,0 12 0,0 5 0,-11 9 0,11-9 0,-8 0 0,-1 9 0,-10 5 0,11 2 0,-20-2 0,12 3 0,-18-9 0,1 9 0,-11-8 0,3 7 0,-9-2 0,9 3 0,0 5 0,-12-8 0,12 11 0,-1 0 0,1-8 0,0 0 0,-12-1 0,9 9 0,-6 0 0,-5 0 0,11 0 0,3 0 0,-6 0 0,6 0 0,-17 0 0,2 0 0,1 0 0,3 0 0,-12-55 0,-4-14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42:03.255"/>
    </inkml:context>
    <inkml:brush xml:id="br0">
      <inkml:brushProperty name="width" value="0.35" units="cm"/>
      <inkml:brushProperty name="height" value="0.35" units="cm"/>
      <inkml:brushProperty name="color" value="#004F8B"/>
    </inkml:brush>
  </inkml:definitions>
  <inkml:trace contextRef="#ctx0" brushRef="#br0">3848 1 24575,'-89'18'0,"1"0"0,0 1 0,-9-1 0,12-3 0,-3-4 0,41 0 0,8 0 0,-10 6 0,-1 5 0,0-6 0,1 15 0,-1 2 0,-2-6 0,-6-2 0,11 3 0,-11 13 0,19-5 0,-10-11 0,5 8 0,-6 0 0,3 3 0,6-3 0,-6-6 0,-3 20 0,6-11 0,-5 5 0,16-13 0,-1-12 0,15 1 0,3 8 0,-4 0 0,-13-1 0,6-7 0,-6 0 0,2-1 0,-2 9 0,6 11 0,-29 2 0,7 12 0,-6-9 0,5 1 0,0-4 0,1 4 0,-1 4 0,1-4 0,-1-1 0,0 9 0,-5-12 0,5 20 0,-10-8 0,18 16 0,-13-8 0,6 8 0,7-11 0,-7 3 0,16-5 0,0-4 0,5-2 0,3-5 0,0 15 0,1-7 0,-1 16 0,11-5 0,6-12 0,-6 9 0,-3 0 0,-13 14 0,-3 2 0,-11 12 0,23-37 0,0 1 0,-3 5 0,-1 0 0,-4 3 0,0 0 0,2 6 0,2 2 0,-4 0 0,0 0 0,2-4 0,1-2 0,1-6 0,1-1 0,1-6 0,1 0 0,-11 44 0,0-20 0,17 4 0,2-14 0,-3 5 0,4 14 0,5-32 0,-1 3 0,-2 3 0,0 2 0,3 5 0,-1 2 0,-1 9 0,-2 2 0,0 4 0,0 2 0,-4 3 0,1 2-148,2 2 1,1-1-1,0-3 1,2 0 147,5 0 0,2-1 0,2-9 0,-1-2 0,-2-1 0,0 0 0,2-4 0,1-2 0,1-2 0,0 0 0,0 1 0,0 1 0,0 2 0,0 0 0,6 0 0,2 1 0,2 5 0,5 4 0,1-12 0,4 3 0,2 1-141,4 9 1,2 3-1,1 3 1,-4-11-1,1 2 1,1 1-1,-1 2 18,3 4 0,0 3 0,1-1 0,-2-1 0,-1-4 0,0-2 0,-1 0 0,-1 1 53,-1-2 1,-1 1 0,-1-2-1,0-2 1,3 10 0,0-2-1,-3-5 70,0 20 0,-3-8 0,-2-23 0,-1-9 0,1 3 518,5-22-518,2-11 0,4-14 0,19-11 983,-20 0 0,9 11-871,-11-9 0,55 53 0,-33-27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59:37.996"/>
    </inkml:context>
    <inkml:brush xml:id="br0">
      <inkml:brushProperty name="width" value="0.35" units="cm"/>
      <inkml:brushProperty name="height" value="0.35" units="cm"/>
      <inkml:brushProperty name="color" value="#0B868D"/>
      <inkml:brushProperty name="inkEffects" value="ocean"/>
      <inkml:brushProperty name="anchorX" value="-195636.03125"/>
      <inkml:brushProperty name="anchorY" value="-63350.97266"/>
      <inkml:brushProperty name="scaleFactor" value="0.5"/>
    </inkml:brush>
  </inkml:definitions>
  <inkml:trace contextRef="#ctx0" brushRef="#br0">222 1 24575,'-62'71'0,"1"0"0,3-5 0,17-4 0,41 9 0,0 0 0,0 3 0,0-6 0,0 17 0,0-22 0,0-5 0,0 2 0,0-3 0,0 3 0,0-2 0,0-12 0,0 11 0,0-10 0,0 10 0,11-5 0,6-3 0,5 1 0,2-1 0,-7 0 0,-1 0 0,0 0 0,9 1 0,5-9 0,-5 0 0,16 0 0,-9 16 0,18 1 0,-4-9 0,-13-8 0,-3 0 0,11 8 0,0 0 0,16 9 0,1-1 0,-1-8 0,-8-8 0,-10-11 0,15 14 0,-4-11 0,-12 0 0,-5-9 0,-9-2 0,17-6 0,-8 6 0,8-5 0,-11 5 0,25 8 0,-6-6 0,6 6 0,-6-13 0,0 5 0,0 2 0,11-5 0,6 6 0,5 2 0,3 14 0,5-2 0,-5-7 0,11-4 0,-20 4 0,9-1 0,-16 1 0,10-4 0,6 7 0,-1-2 0,1 0 0,-22 11 0,6-17 0,-17 30 0,30-16 0,-28 25 0,7-17 0,-18 6 0,1-14 0,-8-3 0,-9 3 0,6 0 0,-6 8 0,6 0 0,11 17 0,0 0 0,2-17 0,-2-16 0,-5-9 0,4 17 0,18-22 0,10 11 0,22-21 0,11-1 0,-3-8 0,-29-2 0,4-2 0,10 0 0,5-8 0,-4-15 0,4-10 0,2-3 0,-9 4 0,-1 0 0,1-1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58:18.524"/>
    </inkml:context>
    <inkml:brush xml:id="br0">
      <inkml:brushProperty name="width" value="0.35" units="cm"/>
      <inkml:brushProperty name="height" value="0.35" units="cm"/>
      <inkml:brushProperty name="color" value="#004F8B"/>
    </inkml:brush>
  </inkml:definitions>
  <inkml:trace contextRef="#ctx0" brushRef="#br0">24 8483 24575,'-7'-57'0,"1"0"0,-2-36 0,5 18 0,3 8 0,0-3 0,0 1 0,0 9 0,0-7 0,0 18 0,0-5 0,0 5 0,21-8 0,-6 8 0,16-5 0,-15 15 0,12-13 0,-4 6 0,4 2 0,-5 5 0,3 0 0,5-7 0,3-8 0,4-1 0,6-1 0,-5 1 0,13-4 0,2-11 0,16 1 0,-9-1 0,-20 36 0,1 1 0,36-29 0,-39 26 0,2 0 0,1 4 0,1 2 0,-5-6 0,1 2 0,4 6 0,0 2 0,31-34 0,4 14 0,-1-11 0,-7 18 0,2-10 0,-17 10 0,9 6 0,-7-8 0,5 10 0,-13 0 0,-10 7 0,-1 11 0,19-18 0,-8 8 0,5-16 0,-12 16 0,-3 15 0,-8-4 0,7-4 0,1-5 0,15-4 0,0-6 0,-7 5 0,-8-5 0,-1 5 0,9 3 0,-1-1 0,9-12 0,-1 5 0,-8-13 0,-7 21 0,0-5 0,15-3 0,0 0 0,-7 0 0,-9 8 0,1-1 0,8-14 0,-1-1 0,-10 5 0,-5 11 0,5-5 0,1-27 0,9 1 0,-2 8 0,-5 7 0,-6 0 0,3-23 0,-5 0 0,8 8 0,-16 15 0,1 8 0,7-7 0,-16-1 0,11-15 0,-11 0 0,11 10 0,-13-8 0,10 6 0,-10 2 0,-5 5 0,5 0 0,8-15 0,9 0 0,-1-3 0,-14 3 0,6 10 0,-5-10 0,7 7 0,8-15 0,-13 8 0,5-8 0,-2 3 0,10-3 0,-5-16 0,5 1 0,-3-1 0,3 1 0,-8-1 0,0 9 0,8-12 0,-7 19 0,1-7 0,-9 15 0,7-8 0,0 7 0,1 1 0,9 0 0,-10 0 0,8 7 0,0 8 0,0 1 0,0-16 0,0-1 0,0 9 0,-7 7 0,-6 3 0,5-3 0,-5-5 0,26 8 0,-18-10 0,18-1 0,-8 11 0,2-5 0,1 10 0,0 0 0,15-11 0,0-4 0,-7-8 0,-8 0 0,-1 10 0,9-11 0,-1 9 0,1-16 0,4 8 0,-4-8 0,12-8 0,-12-7 0,-18 35 0,1 1 0,-3-2 0,0 1 0,5 0 0,-2-1 0,-2-7 0,-1-1 0,0 3 0,0 0 0,-3 2 0,-2-1 0,14-46 0,-5 0 0,-5 13 0,-3 11 0,-10 9 0,8-28 0,-8-10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58:24.103"/>
    </inkml:context>
    <inkml:brush xml:id="br0">
      <inkml:brushProperty name="width" value="0.35" units="cm"/>
      <inkml:brushProperty name="height" value="0.35" units="cm"/>
      <inkml:brushProperty name="color" value="#0B868D"/>
      <inkml:brushProperty name="inkEffects" value="ocean"/>
      <inkml:brushProperty name="anchorX" value="-37295.93359"/>
      <inkml:brushProperty name="anchorY" value="-19998.37695"/>
      <inkml:brushProperty name="scaleFactor" value="0.5"/>
    </inkml:brush>
  </inkml:definitions>
  <inkml:trace contextRef="#ctx0" brushRef="#br0">0 6043 24575,'7'-87'0,"-1"1"0,-1 17 0,1 4 0,-2 13 0,2 3 0,9-44 0,0 42 0,1-1 0,-4-6 0,2 0 0,11-1 0,2 1 0,-4 0 0,0 0 0,3-3 0,0 1 0,-3 1 0,0 2 0,0 1 0,1 3 0,22-32 0,-2 7 0,-5 16 0,5 1 0,-5 14 0,-3-5 0,3 14 0,-11 9 0,3-2 0,5 8 0,3-16 0,-3 11 0,3-3 0,-8-3 0,7 3 0,-7-10 0,8 2 0,-8 3 0,8-3 0,0 1 0,23-17 0,0 1 0,-6 8 0,-9 7 0,-11 11 0,18-3 0,-12 2 0,4-2 0,11 5 0,-11-15 0,16 10 0,-13-2 0,-10 2 0,0 15 0,15-25 0,0 10 0,0 0 0,-7 0 0,-8-3 0,-1 3 0,-1-2 0,1 2 0,6 2 0,-5-9 0,-3 7 0,3-8 0,5-2 0,2-14 0,14 1 0,-14-16 0,-15 30 0,0-2 0,0-7 0,0-3 0,1-4 0,1-2 0,-2 1 0,-1-2 0,4-4 0,0-3 0,-3-7 0,0-1 0,-2 2 0,-2-1-110,1-4 0,-1-1 1,-3 2-1,-2 0 110,-2-1 0,-1-1 0,2 3 0,-1 0 0,-4 5 0,-1 1 0,0 5 0,-1 1 0,-7 5 0,1 0 0,6 6 0,0 1 0,10-34 0,4 20 0,-5 11 0,-7 18 0,-1-11 0,1 6 0,7-5 0,11-11 0,9-8 219,12-4 1,-9 4-220,-7 18 0,-8 11 0,8 5 0,-1 6 0,9 1 0,-1 11 0,1 3 0,20 10 0,26 0 0,-22-4 0,8-2 0,-12 1 0,0 1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58:35.871"/>
    </inkml:context>
    <inkml:brush xml:id="br0">
      <inkml:brushProperty name="width" value="0.35" units="cm"/>
      <inkml:brushProperty name="height" value="0.35" units="cm"/>
      <inkml:brushProperty name="color" value="#327787"/>
    </inkml:brush>
  </inkml:definitions>
  <inkml:trace contextRef="#ctx0" brushRef="#br0">95 4021 24575,'-26'-67'0,"0"0"0,9 4 0,3 2 0,7 3 0,4-1 0,2-2 0,2-1-492,3 2 0,2 1 300,0-5 0,1 1 1,4 6-1,2 1 380,-2 1 1,1 1 0,14-39-189,5 16 0,-6 15 145,6 8 0,6 5-145,1 2 0,-2 11 0,3 5 0,-8-3 0,8 3 0,-11-2 447,3 2 1,3 2-448,-3-9 0,2 7 0,-2-8 0,6 0 0,17-7 0,0-1 0,0 9 0,-7-1 0,-1 10 0,1-2 0,-1-2 0,1 2 0,-1-10 0,8 15 0,1-5 0,-17-3 0,-7 3 0,0 11 0,16-1 0,10-2 0,-8-3 0,5-5 0,-5 15 0,5-12 0,0 5 0,11-6 0,2-4 0,10-6 0,-9 0 0,-14-7 0,-5-8 0,-3-24 0,-18 36 0,1-1 0,1-7 0,2-1 0,10-5 0,4-1 0,4-4 0,1-2 0,-2-7 0,0 0 0,-2 4 0,-1 0 0,-7 0 0,-1 1 0,-2 6 0,-2 2 0,-11 8 0,0 2 0,4 3 0,1 3 0,15-24 0,-17-12 0,-5 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58:51.317"/>
    </inkml:context>
    <inkml:brush xml:id="br0">
      <inkml:brushProperty name="width" value="0.35" units="cm"/>
      <inkml:brushProperty name="height" value="0.35" units="cm"/>
      <inkml:brushProperty name="color" value="#327787"/>
    </inkml:brush>
  </inkml:definitions>
  <inkml:trace contextRef="#ctx0" brushRef="#br0">5555 8065 24575,'-36'45'0,"0"0"0,-24 27 0,21-72 0,1 0 0,-24 16 0,0-1 0,-8 9 0,16-17 0,-11 1 0,16-8 0,-20 0 0,-1 0 0,5-5 0,-12-11 0,12-12 0,-4-26 0,1-6 0,14-9 0,-8-9 0,8 1 0,-5-3 0,12 2 0,-7 6 0,7-5 0,6-6 0,14 40 0,0 1 0,-12-38 0,-15 2 0,13-4 0,-6-4 0,8 6 0,8 3 0,6-6 0,-1 6 0,10-1 0,1 3 0,-8 21 0,-1-10 0,1 2 0,8-5 0,-1-3 0,3 5 0,-2-4 0,-6 12 0,6-13 0,-4 13 0,4-5 0,-13 3 0,4-3 0,-7-13 0,0 5 0,-2-5 0,-6 6 0,-5-1 0,5 0 0,3 1 0,-2-1 0,1 3 0,-1 5 0,4-3 0,11 11 0,-8 0 0,0 7 0,-10-2 0,2-5 0,-8 5 0,-7-5 0,3 2 0,-11-2 0,7 5 0,-7-5 0,8 12 0,-8 3 0,8 3 0,-8-2 0,3 1 0,-3 6 0,-16-5 0,11-18 0,-10 0 0,17 0 0,21 7 0,3-15 0,-2 0 0,-4-18 0,11 10 0,8-4 0,8 4 0,-1-5 0,-7 5 0,7-15 0,1 8 0,2-3 0,-3-6 0,6 1 0,10-8 0,-8 11 0,1 4 0,-9-2 0,8 3 0,-7-3 0,7 2 0,-7 14 0,7-6 0,-8-2 0,9-6 0,-4-2 0,4 3 0,-17-6 0,5 37 0,0-1 0,-10-46 0,-2 0 0,14 44 0,-2 0 0,-3 2 0,-2 1 0,-3-6 0,2 1 0,-14-35 0,6 1 0,2 16 0,-6 9 0,1-2 0,-10 16 0,7-6 0,0 13 0,1 1 0,-9-9 0,-7 1 0,0-24 0,-21 11 0,37 22 0,-2-4 0,-11-10 0,-6-6 0,-5-3 0,-7-6 0,-1-2 0,9 8 0,0 0 0,0 0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58:57.006"/>
    </inkml:context>
    <inkml:brush xml:id="br0">
      <inkml:brushProperty name="width" value="0.35" units="cm"/>
      <inkml:brushProperty name="height" value="0.35" units="cm"/>
      <inkml:brushProperty name="color" value="#004F8B"/>
    </inkml:brush>
  </inkml:definitions>
  <inkml:trace contextRef="#ctx0" brushRef="#br0">3301 5833 24575,'0'0'0</inkml:trace>
  <inkml:trace contextRef="#ctx0" brushRef="#br0" timeOffset="470">3975 6019 24575,'0'0'0</inkml:trace>
  <inkml:trace contextRef="#ctx0" brushRef="#br0" timeOffset="1659">3719 6112 24575,'-41'32'0,"0"0"0,-5-3 0,-1-11 0,-46-34 0,41 4 0,0-4 0,-6-10 0,0-2 0,5 9 0,0-1 0,1-12 0,1-1 0,-29 0 0,10-21 0,21 10 0,18-10 0,5 4 0,3 4 0,0-11 0,0-5 0,-3-15 0,-5-8 0,-3-8 0,16 43 0,-2-1 0,-5-6 0,1-2 0,4-7 0,1 0 0,-6 1 0,1 1 0,4-2 0,1 0 0,2 10 0,0 1 0,2 1 0,-1 0 0,-9-42 0,1 11 0,9 5 0,-1 10 0,11 1 0,-13-6 0,10 5 0,1 13 0,7 18 0,-11 1 0,1-17 0,-5 1 0,-4 0 0,12 8 0,-1-9 0,8 1 0,0 0 0,0 7 0,0-4 0,0-11 0,-8 2 0,0-9 0,1-9 0,7 8 0,-8 1 0,0-1 0,0 13 0,8-12 0,-10 12 0,-5-5 0,-6 0 0,-2-8 0,-3-7 0,-5-1 0,5-2 0,-5 3 0,10 4 0,-2-4 0,-3-3 0,-12 2 0,2 9 0,5 7 0,-6 18 0,-9-3 0,-8 9 0,-1-1 0,-9-8 0,2 1 0,-5-3 0,-3-13 0,30 27 0,0-2 0,-3-5 0,1-2 0,0-1 0,1 0 0,-1-1 0,-1-1 0,2 1 0,-1-1 0,0 0 0,-1 1 0,2 1 0,0 0 0,1 2 0,2 1 0,3 2 0,0 2 0,-34-24 0,9 10 0,14 21 0,-1-12 0,1 4 0,-11-36 0,9 6 0,-5-9 0,13 18 0,-1-1 0,1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58:59.989"/>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03:59:03.846"/>
    </inkml:context>
    <inkml:brush xml:id="br0">
      <inkml:brushProperty name="width" value="0.35" units="cm"/>
      <inkml:brushProperty name="height" value="0.35" units="cm"/>
      <inkml:brushProperty name="color" value="#0B868D"/>
      <inkml:brushProperty name="inkEffects" value="ocean"/>
      <inkml:brushProperty name="anchorX" value="-437500.84375"/>
      <inkml:brushProperty name="anchorY" value="-167578.78125"/>
      <inkml:brushProperty name="scaleFactor" value="0.5"/>
    </inkml:brush>
  </inkml:definitions>
  <inkml:trace contextRef="#ctx0" brushRef="#br0">1580 3719 24575,'-68'-18'0,"-1"0"0,17 2 0,4-2 0,-19-15 0,12-6 0,11 3 0,-10-3 0,21 0 0,-32 3 0,26-15 0,-15 4 0,0-5 0,7 6 0,-2 7 0,18 1 0,-2-1 0,2-8 0,5 1 0,-8-11 0,22-2 0,-9-9 0,5 7 0,4 19 0,-4 11 0,8 0 0,-7-15 0,2-8 0,-3-1 0,3-9 0,6 2 0,2-8 0,-11-7 0,8 4 0,-7-4 0,7-6 0,-7-2 0,9 5 0,-1 3 0,4 7 0,3 8 0,0-3 0,0 11 0,0 0 0,0 7 0,0 1 0,0-11 0,0 8 0,0-8 0,0 11 0,0-1 0,0 1 0,0-1 0,0 1 0,-2-8 0,-6-1 0,3-7 0,-11 8 0,1-3 0,-9 3 0,1 5 0,0-5 0,7 5 0,1 2 0,-1 9 0,-7-1 0,0 0 0,0-7 0,-1-22 0,-5 23 0,-6-2 0,-3-13 0,1 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2919E0-F6AB-871B-2A49-97885DBACB77}"/>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7FCC0A72-6FEF-1562-8AC0-EE91C10816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BD1C8601-6F7C-7529-E971-A4433ACB276F}"/>
              </a:ext>
            </a:extLst>
          </p:cNvPr>
          <p:cNvSpPr>
            <a:spLocks noGrp="1"/>
          </p:cNvSpPr>
          <p:nvPr>
            <p:ph type="dt" sz="half" idx="10"/>
          </p:nvPr>
        </p:nvSpPr>
        <p:spPr/>
        <p:txBody>
          <a:bodyPr/>
          <a:lstStyle/>
          <a:p>
            <a:fld id="{926AE64E-D764-1640-B2F4-95FC74332CDD}" type="datetimeFigureOut">
              <a:rPr lang="es-MX" smtClean="0"/>
              <a:t>29/04/24</a:t>
            </a:fld>
            <a:endParaRPr lang="es-MX"/>
          </a:p>
        </p:txBody>
      </p:sp>
      <p:sp>
        <p:nvSpPr>
          <p:cNvPr id="5" name="Marcador de pie de página 4">
            <a:extLst>
              <a:ext uri="{FF2B5EF4-FFF2-40B4-BE49-F238E27FC236}">
                <a16:creationId xmlns:a16="http://schemas.microsoft.com/office/drawing/2014/main" id="{B86E6F2B-3B67-C908-06F3-4FC649E8617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7191D20-47BF-5436-B3E6-1762AA2FEC46}"/>
              </a:ext>
            </a:extLst>
          </p:cNvPr>
          <p:cNvSpPr>
            <a:spLocks noGrp="1"/>
          </p:cNvSpPr>
          <p:nvPr>
            <p:ph type="sldNum" sz="quarter" idx="12"/>
          </p:nvPr>
        </p:nvSpPr>
        <p:spPr/>
        <p:txBody>
          <a:bodyPr/>
          <a:lstStyle/>
          <a:p>
            <a:fld id="{719D85F8-3135-E240-ABB8-EFCB63AFB52D}" type="slidenum">
              <a:rPr lang="es-MX" smtClean="0"/>
              <a:t>‹Nº›</a:t>
            </a:fld>
            <a:endParaRPr lang="es-MX"/>
          </a:p>
        </p:txBody>
      </p:sp>
    </p:spTree>
    <p:extLst>
      <p:ext uri="{BB962C8B-B14F-4D97-AF65-F5344CB8AC3E}">
        <p14:creationId xmlns:p14="http://schemas.microsoft.com/office/powerpoint/2010/main" val="1043071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BA93AC-E32B-9AAD-5B45-409F78056FFA}"/>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1DAD3DBF-2AEC-B122-5BB2-2E3CDBC729B7}"/>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4BC231B1-86FE-FD62-0BBA-2483482D3AF7}"/>
              </a:ext>
            </a:extLst>
          </p:cNvPr>
          <p:cNvSpPr>
            <a:spLocks noGrp="1"/>
          </p:cNvSpPr>
          <p:nvPr>
            <p:ph type="dt" sz="half" idx="10"/>
          </p:nvPr>
        </p:nvSpPr>
        <p:spPr/>
        <p:txBody>
          <a:bodyPr/>
          <a:lstStyle/>
          <a:p>
            <a:fld id="{926AE64E-D764-1640-B2F4-95FC74332CDD}" type="datetimeFigureOut">
              <a:rPr lang="es-MX" smtClean="0"/>
              <a:t>29/04/24</a:t>
            </a:fld>
            <a:endParaRPr lang="es-MX"/>
          </a:p>
        </p:txBody>
      </p:sp>
      <p:sp>
        <p:nvSpPr>
          <p:cNvPr id="5" name="Marcador de pie de página 4">
            <a:extLst>
              <a:ext uri="{FF2B5EF4-FFF2-40B4-BE49-F238E27FC236}">
                <a16:creationId xmlns:a16="http://schemas.microsoft.com/office/drawing/2014/main" id="{D172006C-04E6-32AB-F882-080F090F844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C233774-D092-5093-F48D-30A7ED568290}"/>
              </a:ext>
            </a:extLst>
          </p:cNvPr>
          <p:cNvSpPr>
            <a:spLocks noGrp="1"/>
          </p:cNvSpPr>
          <p:nvPr>
            <p:ph type="sldNum" sz="quarter" idx="12"/>
          </p:nvPr>
        </p:nvSpPr>
        <p:spPr/>
        <p:txBody>
          <a:bodyPr/>
          <a:lstStyle/>
          <a:p>
            <a:fld id="{719D85F8-3135-E240-ABB8-EFCB63AFB52D}" type="slidenum">
              <a:rPr lang="es-MX" smtClean="0"/>
              <a:t>‹Nº›</a:t>
            </a:fld>
            <a:endParaRPr lang="es-MX"/>
          </a:p>
        </p:txBody>
      </p:sp>
    </p:spTree>
    <p:extLst>
      <p:ext uri="{BB962C8B-B14F-4D97-AF65-F5344CB8AC3E}">
        <p14:creationId xmlns:p14="http://schemas.microsoft.com/office/powerpoint/2010/main" val="2707438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53ABC4B-D685-2B79-3923-22072463712B}"/>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BCBE6114-E702-7A13-8903-B9B7E1FB6E1F}"/>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1B3C3A6B-F421-0C5D-5F24-035691680CD3}"/>
              </a:ext>
            </a:extLst>
          </p:cNvPr>
          <p:cNvSpPr>
            <a:spLocks noGrp="1"/>
          </p:cNvSpPr>
          <p:nvPr>
            <p:ph type="dt" sz="half" idx="10"/>
          </p:nvPr>
        </p:nvSpPr>
        <p:spPr/>
        <p:txBody>
          <a:bodyPr/>
          <a:lstStyle/>
          <a:p>
            <a:fld id="{926AE64E-D764-1640-B2F4-95FC74332CDD}" type="datetimeFigureOut">
              <a:rPr lang="es-MX" smtClean="0"/>
              <a:t>29/04/24</a:t>
            </a:fld>
            <a:endParaRPr lang="es-MX"/>
          </a:p>
        </p:txBody>
      </p:sp>
      <p:sp>
        <p:nvSpPr>
          <p:cNvPr id="5" name="Marcador de pie de página 4">
            <a:extLst>
              <a:ext uri="{FF2B5EF4-FFF2-40B4-BE49-F238E27FC236}">
                <a16:creationId xmlns:a16="http://schemas.microsoft.com/office/drawing/2014/main" id="{829C64B4-D51E-0CE0-F76C-1BE9DAC3661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BED9882-0659-A4EE-1F1D-943FB7A20DAA}"/>
              </a:ext>
            </a:extLst>
          </p:cNvPr>
          <p:cNvSpPr>
            <a:spLocks noGrp="1"/>
          </p:cNvSpPr>
          <p:nvPr>
            <p:ph type="sldNum" sz="quarter" idx="12"/>
          </p:nvPr>
        </p:nvSpPr>
        <p:spPr/>
        <p:txBody>
          <a:bodyPr/>
          <a:lstStyle/>
          <a:p>
            <a:fld id="{719D85F8-3135-E240-ABB8-EFCB63AFB52D}" type="slidenum">
              <a:rPr lang="es-MX" smtClean="0"/>
              <a:t>‹Nº›</a:t>
            </a:fld>
            <a:endParaRPr lang="es-MX"/>
          </a:p>
        </p:txBody>
      </p:sp>
    </p:spTree>
    <p:extLst>
      <p:ext uri="{BB962C8B-B14F-4D97-AF65-F5344CB8AC3E}">
        <p14:creationId xmlns:p14="http://schemas.microsoft.com/office/powerpoint/2010/main" val="3095648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DD92A-5C52-4E8C-40BB-5527B483F60D}"/>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3525F2FA-87F6-3CE8-E10F-0390A3FAA3A4}"/>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DC0D8DC1-7385-6301-5C92-E13034DAE9FA}"/>
              </a:ext>
            </a:extLst>
          </p:cNvPr>
          <p:cNvSpPr>
            <a:spLocks noGrp="1"/>
          </p:cNvSpPr>
          <p:nvPr>
            <p:ph type="dt" sz="half" idx="10"/>
          </p:nvPr>
        </p:nvSpPr>
        <p:spPr/>
        <p:txBody>
          <a:bodyPr/>
          <a:lstStyle/>
          <a:p>
            <a:fld id="{926AE64E-D764-1640-B2F4-95FC74332CDD}" type="datetimeFigureOut">
              <a:rPr lang="es-MX" smtClean="0"/>
              <a:t>29/04/24</a:t>
            </a:fld>
            <a:endParaRPr lang="es-MX"/>
          </a:p>
        </p:txBody>
      </p:sp>
      <p:sp>
        <p:nvSpPr>
          <p:cNvPr id="5" name="Marcador de pie de página 4">
            <a:extLst>
              <a:ext uri="{FF2B5EF4-FFF2-40B4-BE49-F238E27FC236}">
                <a16:creationId xmlns:a16="http://schemas.microsoft.com/office/drawing/2014/main" id="{950B3B45-0EE6-6B37-B38E-A5850EBCE27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5F8B609-8983-CAD9-952C-306009CBD1FD}"/>
              </a:ext>
            </a:extLst>
          </p:cNvPr>
          <p:cNvSpPr>
            <a:spLocks noGrp="1"/>
          </p:cNvSpPr>
          <p:nvPr>
            <p:ph type="sldNum" sz="quarter" idx="12"/>
          </p:nvPr>
        </p:nvSpPr>
        <p:spPr/>
        <p:txBody>
          <a:bodyPr/>
          <a:lstStyle/>
          <a:p>
            <a:fld id="{719D85F8-3135-E240-ABB8-EFCB63AFB52D}" type="slidenum">
              <a:rPr lang="es-MX" smtClean="0"/>
              <a:t>‹Nº›</a:t>
            </a:fld>
            <a:endParaRPr lang="es-MX"/>
          </a:p>
        </p:txBody>
      </p:sp>
    </p:spTree>
    <p:extLst>
      <p:ext uri="{BB962C8B-B14F-4D97-AF65-F5344CB8AC3E}">
        <p14:creationId xmlns:p14="http://schemas.microsoft.com/office/powerpoint/2010/main" val="3049178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24D30D-F1D6-59F2-91D8-B3CE2D0B954B}"/>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FD18104B-6530-082E-A04B-DCE85CC2A7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F039173E-966C-5085-171E-58F80A9050C2}"/>
              </a:ext>
            </a:extLst>
          </p:cNvPr>
          <p:cNvSpPr>
            <a:spLocks noGrp="1"/>
          </p:cNvSpPr>
          <p:nvPr>
            <p:ph type="dt" sz="half" idx="10"/>
          </p:nvPr>
        </p:nvSpPr>
        <p:spPr/>
        <p:txBody>
          <a:bodyPr/>
          <a:lstStyle/>
          <a:p>
            <a:fld id="{926AE64E-D764-1640-B2F4-95FC74332CDD}" type="datetimeFigureOut">
              <a:rPr lang="es-MX" smtClean="0"/>
              <a:t>29/04/24</a:t>
            </a:fld>
            <a:endParaRPr lang="es-MX"/>
          </a:p>
        </p:txBody>
      </p:sp>
      <p:sp>
        <p:nvSpPr>
          <p:cNvPr id="5" name="Marcador de pie de página 4">
            <a:extLst>
              <a:ext uri="{FF2B5EF4-FFF2-40B4-BE49-F238E27FC236}">
                <a16:creationId xmlns:a16="http://schemas.microsoft.com/office/drawing/2014/main" id="{EDB75968-FAB6-057D-CF54-44A8EACFB1E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9022DAB-7873-03C8-A511-A2E53841290E}"/>
              </a:ext>
            </a:extLst>
          </p:cNvPr>
          <p:cNvSpPr>
            <a:spLocks noGrp="1"/>
          </p:cNvSpPr>
          <p:nvPr>
            <p:ph type="sldNum" sz="quarter" idx="12"/>
          </p:nvPr>
        </p:nvSpPr>
        <p:spPr/>
        <p:txBody>
          <a:bodyPr/>
          <a:lstStyle/>
          <a:p>
            <a:fld id="{719D85F8-3135-E240-ABB8-EFCB63AFB52D}" type="slidenum">
              <a:rPr lang="es-MX" smtClean="0"/>
              <a:t>‹Nº›</a:t>
            </a:fld>
            <a:endParaRPr lang="es-MX"/>
          </a:p>
        </p:txBody>
      </p:sp>
    </p:spTree>
    <p:extLst>
      <p:ext uri="{BB962C8B-B14F-4D97-AF65-F5344CB8AC3E}">
        <p14:creationId xmlns:p14="http://schemas.microsoft.com/office/powerpoint/2010/main" val="2079768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DBE2A-528E-AE30-296F-4295FC6B642B}"/>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BEE6D31F-2152-983C-F57A-3F1684A0C07B}"/>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46C63AC6-CCBD-9232-F133-E2A79B70BB1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E2C4865C-5FCF-C704-1D84-651695D374EB}"/>
              </a:ext>
            </a:extLst>
          </p:cNvPr>
          <p:cNvSpPr>
            <a:spLocks noGrp="1"/>
          </p:cNvSpPr>
          <p:nvPr>
            <p:ph type="dt" sz="half" idx="10"/>
          </p:nvPr>
        </p:nvSpPr>
        <p:spPr/>
        <p:txBody>
          <a:bodyPr/>
          <a:lstStyle/>
          <a:p>
            <a:fld id="{926AE64E-D764-1640-B2F4-95FC74332CDD}" type="datetimeFigureOut">
              <a:rPr lang="es-MX" smtClean="0"/>
              <a:t>29/04/24</a:t>
            </a:fld>
            <a:endParaRPr lang="es-MX"/>
          </a:p>
        </p:txBody>
      </p:sp>
      <p:sp>
        <p:nvSpPr>
          <p:cNvPr id="6" name="Marcador de pie de página 5">
            <a:extLst>
              <a:ext uri="{FF2B5EF4-FFF2-40B4-BE49-F238E27FC236}">
                <a16:creationId xmlns:a16="http://schemas.microsoft.com/office/drawing/2014/main" id="{32DE2D81-9AA4-0401-B70E-5D9FDC67D09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49F731E-7E37-F9B9-B1E5-DFBB88E571CB}"/>
              </a:ext>
            </a:extLst>
          </p:cNvPr>
          <p:cNvSpPr>
            <a:spLocks noGrp="1"/>
          </p:cNvSpPr>
          <p:nvPr>
            <p:ph type="sldNum" sz="quarter" idx="12"/>
          </p:nvPr>
        </p:nvSpPr>
        <p:spPr/>
        <p:txBody>
          <a:bodyPr/>
          <a:lstStyle/>
          <a:p>
            <a:fld id="{719D85F8-3135-E240-ABB8-EFCB63AFB52D}" type="slidenum">
              <a:rPr lang="es-MX" smtClean="0"/>
              <a:t>‹Nº›</a:t>
            </a:fld>
            <a:endParaRPr lang="es-MX"/>
          </a:p>
        </p:txBody>
      </p:sp>
    </p:spTree>
    <p:extLst>
      <p:ext uri="{BB962C8B-B14F-4D97-AF65-F5344CB8AC3E}">
        <p14:creationId xmlns:p14="http://schemas.microsoft.com/office/powerpoint/2010/main" val="881848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3BD05B-C2C3-19E0-E093-0740B3CB5517}"/>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19B47D92-A757-3683-3595-02C3DE4925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3DBEFEA-362E-4C3C-D6C4-7C46D3C00B8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24BD5AFF-AA92-33E4-13FA-74F78862AB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87F42FEE-8780-6873-263A-CE152773399C}"/>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128234CC-29E9-BCAE-7BE4-AD00DCA900BF}"/>
              </a:ext>
            </a:extLst>
          </p:cNvPr>
          <p:cNvSpPr>
            <a:spLocks noGrp="1"/>
          </p:cNvSpPr>
          <p:nvPr>
            <p:ph type="dt" sz="half" idx="10"/>
          </p:nvPr>
        </p:nvSpPr>
        <p:spPr/>
        <p:txBody>
          <a:bodyPr/>
          <a:lstStyle/>
          <a:p>
            <a:fld id="{926AE64E-D764-1640-B2F4-95FC74332CDD}" type="datetimeFigureOut">
              <a:rPr lang="es-MX" smtClean="0"/>
              <a:t>29/04/24</a:t>
            </a:fld>
            <a:endParaRPr lang="es-MX"/>
          </a:p>
        </p:txBody>
      </p:sp>
      <p:sp>
        <p:nvSpPr>
          <p:cNvPr id="8" name="Marcador de pie de página 7">
            <a:extLst>
              <a:ext uri="{FF2B5EF4-FFF2-40B4-BE49-F238E27FC236}">
                <a16:creationId xmlns:a16="http://schemas.microsoft.com/office/drawing/2014/main" id="{DE8D1542-949C-9375-FADB-857AA9E42C8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E977B3BD-D4F4-46AD-AFF5-B5052A852934}"/>
              </a:ext>
            </a:extLst>
          </p:cNvPr>
          <p:cNvSpPr>
            <a:spLocks noGrp="1"/>
          </p:cNvSpPr>
          <p:nvPr>
            <p:ph type="sldNum" sz="quarter" idx="12"/>
          </p:nvPr>
        </p:nvSpPr>
        <p:spPr/>
        <p:txBody>
          <a:bodyPr/>
          <a:lstStyle/>
          <a:p>
            <a:fld id="{719D85F8-3135-E240-ABB8-EFCB63AFB52D}" type="slidenum">
              <a:rPr lang="es-MX" smtClean="0"/>
              <a:t>‹Nº›</a:t>
            </a:fld>
            <a:endParaRPr lang="es-MX"/>
          </a:p>
        </p:txBody>
      </p:sp>
    </p:spTree>
    <p:extLst>
      <p:ext uri="{BB962C8B-B14F-4D97-AF65-F5344CB8AC3E}">
        <p14:creationId xmlns:p14="http://schemas.microsoft.com/office/powerpoint/2010/main" val="1303573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76AC9-B7B7-FD1B-5B7B-8FAB30C58388}"/>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FADD54E1-C585-A735-CA85-583999BD03F0}"/>
              </a:ext>
            </a:extLst>
          </p:cNvPr>
          <p:cNvSpPr>
            <a:spLocks noGrp="1"/>
          </p:cNvSpPr>
          <p:nvPr>
            <p:ph type="dt" sz="half" idx="10"/>
          </p:nvPr>
        </p:nvSpPr>
        <p:spPr/>
        <p:txBody>
          <a:bodyPr/>
          <a:lstStyle/>
          <a:p>
            <a:fld id="{926AE64E-D764-1640-B2F4-95FC74332CDD}" type="datetimeFigureOut">
              <a:rPr lang="es-MX" smtClean="0"/>
              <a:t>29/04/24</a:t>
            </a:fld>
            <a:endParaRPr lang="es-MX"/>
          </a:p>
        </p:txBody>
      </p:sp>
      <p:sp>
        <p:nvSpPr>
          <p:cNvPr id="4" name="Marcador de pie de página 3">
            <a:extLst>
              <a:ext uri="{FF2B5EF4-FFF2-40B4-BE49-F238E27FC236}">
                <a16:creationId xmlns:a16="http://schemas.microsoft.com/office/drawing/2014/main" id="{C6F3147E-C004-2F9F-9717-836CB516A44A}"/>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83FCF71F-87CC-48F7-BCCB-5E0C2B30602F}"/>
              </a:ext>
            </a:extLst>
          </p:cNvPr>
          <p:cNvSpPr>
            <a:spLocks noGrp="1"/>
          </p:cNvSpPr>
          <p:nvPr>
            <p:ph type="sldNum" sz="quarter" idx="12"/>
          </p:nvPr>
        </p:nvSpPr>
        <p:spPr/>
        <p:txBody>
          <a:bodyPr/>
          <a:lstStyle/>
          <a:p>
            <a:fld id="{719D85F8-3135-E240-ABB8-EFCB63AFB52D}" type="slidenum">
              <a:rPr lang="es-MX" smtClean="0"/>
              <a:t>‹Nº›</a:t>
            </a:fld>
            <a:endParaRPr lang="es-MX"/>
          </a:p>
        </p:txBody>
      </p:sp>
    </p:spTree>
    <p:extLst>
      <p:ext uri="{BB962C8B-B14F-4D97-AF65-F5344CB8AC3E}">
        <p14:creationId xmlns:p14="http://schemas.microsoft.com/office/powerpoint/2010/main" val="238798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476BA16-BA2F-612A-B6F4-3310DE72C64D}"/>
              </a:ext>
            </a:extLst>
          </p:cNvPr>
          <p:cNvSpPr>
            <a:spLocks noGrp="1"/>
          </p:cNvSpPr>
          <p:nvPr>
            <p:ph type="dt" sz="half" idx="10"/>
          </p:nvPr>
        </p:nvSpPr>
        <p:spPr/>
        <p:txBody>
          <a:bodyPr/>
          <a:lstStyle/>
          <a:p>
            <a:fld id="{926AE64E-D764-1640-B2F4-95FC74332CDD}" type="datetimeFigureOut">
              <a:rPr lang="es-MX" smtClean="0"/>
              <a:t>29/04/24</a:t>
            </a:fld>
            <a:endParaRPr lang="es-MX"/>
          </a:p>
        </p:txBody>
      </p:sp>
      <p:sp>
        <p:nvSpPr>
          <p:cNvPr id="3" name="Marcador de pie de página 2">
            <a:extLst>
              <a:ext uri="{FF2B5EF4-FFF2-40B4-BE49-F238E27FC236}">
                <a16:creationId xmlns:a16="http://schemas.microsoft.com/office/drawing/2014/main" id="{4529FCB9-DD7B-2B9C-0F84-1019AD44E8DD}"/>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43B62DBA-08B4-293C-6C63-65365BA30944}"/>
              </a:ext>
            </a:extLst>
          </p:cNvPr>
          <p:cNvSpPr>
            <a:spLocks noGrp="1"/>
          </p:cNvSpPr>
          <p:nvPr>
            <p:ph type="sldNum" sz="quarter" idx="12"/>
          </p:nvPr>
        </p:nvSpPr>
        <p:spPr/>
        <p:txBody>
          <a:bodyPr/>
          <a:lstStyle/>
          <a:p>
            <a:fld id="{719D85F8-3135-E240-ABB8-EFCB63AFB52D}" type="slidenum">
              <a:rPr lang="es-MX" smtClean="0"/>
              <a:t>‹Nº›</a:t>
            </a:fld>
            <a:endParaRPr lang="es-MX"/>
          </a:p>
        </p:txBody>
      </p:sp>
    </p:spTree>
    <p:extLst>
      <p:ext uri="{BB962C8B-B14F-4D97-AF65-F5344CB8AC3E}">
        <p14:creationId xmlns:p14="http://schemas.microsoft.com/office/powerpoint/2010/main" val="4013190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7B2FDA-FC5C-F0AE-A025-806AE13349B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18CE4ECE-6C0C-EEC6-6AC1-71ADDD2E34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B8A52646-0D7E-DF55-3641-FD647C3A8A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15572540-D900-C3BD-D55F-A9ED930F31AA}"/>
              </a:ext>
            </a:extLst>
          </p:cNvPr>
          <p:cNvSpPr>
            <a:spLocks noGrp="1"/>
          </p:cNvSpPr>
          <p:nvPr>
            <p:ph type="dt" sz="half" idx="10"/>
          </p:nvPr>
        </p:nvSpPr>
        <p:spPr/>
        <p:txBody>
          <a:bodyPr/>
          <a:lstStyle/>
          <a:p>
            <a:fld id="{926AE64E-D764-1640-B2F4-95FC74332CDD}" type="datetimeFigureOut">
              <a:rPr lang="es-MX" smtClean="0"/>
              <a:t>29/04/24</a:t>
            </a:fld>
            <a:endParaRPr lang="es-MX"/>
          </a:p>
        </p:txBody>
      </p:sp>
      <p:sp>
        <p:nvSpPr>
          <p:cNvPr id="6" name="Marcador de pie de página 5">
            <a:extLst>
              <a:ext uri="{FF2B5EF4-FFF2-40B4-BE49-F238E27FC236}">
                <a16:creationId xmlns:a16="http://schemas.microsoft.com/office/drawing/2014/main" id="{28A44723-42DF-0946-C73A-676BC37F0B1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040FD8B-090A-D20B-732B-5964CDDEA06B}"/>
              </a:ext>
            </a:extLst>
          </p:cNvPr>
          <p:cNvSpPr>
            <a:spLocks noGrp="1"/>
          </p:cNvSpPr>
          <p:nvPr>
            <p:ph type="sldNum" sz="quarter" idx="12"/>
          </p:nvPr>
        </p:nvSpPr>
        <p:spPr/>
        <p:txBody>
          <a:bodyPr/>
          <a:lstStyle/>
          <a:p>
            <a:fld id="{719D85F8-3135-E240-ABB8-EFCB63AFB52D}" type="slidenum">
              <a:rPr lang="es-MX" smtClean="0"/>
              <a:t>‹Nº›</a:t>
            </a:fld>
            <a:endParaRPr lang="es-MX"/>
          </a:p>
        </p:txBody>
      </p:sp>
    </p:spTree>
    <p:extLst>
      <p:ext uri="{BB962C8B-B14F-4D97-AF65-F5344CB8AC3E}">
        <p14:creationId xmlns:p14="http://schemas.microsoft.com/office/powerpoint/2010/main" val="872783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E10C38-CC13-9405-3A8B-2BCC32C2B729}"/>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3292565F-E8C9-4355-6CE8-E5977AD34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50D2153E-E7A0-A0EA-C1A5-B74E35B49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33FBA29-637F-F097-0CB9-757BB098C7A0}"/>
              </a:ext>
            </a:extLst>
          </p:cNvPr>
          <p:cNvSpPr>
            <a:spLocks noGrp="1"/>
          </p:cNvSpPr>
          <p:nvPr>
            <p:ph type="dt" sz="half" idx="10"/>
          </p:nvPr>
        </p:nvSpPr>
        <p:spPr/>
        <p:txBody>
          <a:bodyPr/>
          <a:lstStyle/>
          <a:p>
            <a:fld id="{926AE64E-D764-1640-B2F4-95FC74332CDD}" type="datetimeFigureOut">
              <a:rPr lang="es-MX" smtClean="0"/>
              <a:t>29/04/24</a:t>
            </a:fld>
            <a:endParaRPr lang="es-MX"/>
          </a:p>
        </p:txBody>
      </p:sp>
      <p:sp>
        <p:nvSpPr>
          <p:cNvPr id="6" name="Marcador de pie de página 5">
            <a:extLst>
              <a:ext uri="{FF2B5EF4-FFF2-40B4-BE49-F238E27FC236}">
                <a16:creationId xmlns:a16="http://schemas.microsoft.com/office/drawing/2014/main" id="{9CB7F0EB-3009-EADC-27CA-9DD072D35AB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18C138E-2217-1F7D-A38C-5D9BB8F176E3}"/>
              </a:ext>
            </a:extLst>
          </p:cNvPr>
          <p:cNvSpPr>
            <a:spLocks noGrp="1"/>
          </p:cNvSpPr>
          <p:nvPr>
            <p:ph type="sldNum" sz="quarter" idx="12"/>
          </p:nvPr>
        </p:nvSpPr>
        <p:spPr/>
        <p:txBody>
          <a:bodyPr/>
          <a:lstStyle/>
          <a:p>
            <a:fld id="{719D85F8-3135-E240-ABB8-EFCB63AFB52D}" type="slidenum">
              <a:rPr lang="es-MX" smtClean="0"/>
              <a:t>‹Nº›</a:t>
            </a:fld>
            <a:endParaRPr lang="es-MX"/>
          </a:p>
        </p:txBody>
      </p:sp>
    </p:spTree>
    <p:extLst>
      <p:ext uri="{BB962C8B-B14F-4D97-AF65-F5344CB8AC3E}">
        <p14:creationId xmlns:p14="http://schemas.microsoft.com/office/powerpoint/2010/main" val="2088576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31DD2D-131E-651B-D6EE-F55FFCC4C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5A9A8068-7600-8724-A99D-97DBB5659D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41AB20C4-2554-11C6-18B4-5DEF10D5DB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6AE64E-D764-1640-B2F4-95FC74332CDD}" type="datetimeFigureOut">
              <a:rPr lang="es-MX" smtClean="0"/>
              <a:t>29/04/24</a:t>
            </a:fld>
            <a:endParaRPr lang="es-MX"/>
          </a:p>
        </p:txBody>
      </p:sp>
      <p:sp>
        <p:nvSpPr>
          <p:cNvPr id="5" name="Marcador de pie de página 4">
            <a:extLst>
              <a:ext uri="{FF2B5EF4-FFF2-40B4-BE49-F238E27FC236}">
                <a16:creationId xmlns:a16="http://schemas.microsoft.com/office/drawing/2014/main" id="{8954FA5D-B74E-4503-6A40-9BFB324B8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EE2C1FBF-D184-F342-AE5F-F8AE8EC39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9D85F8-3135-E240-ABB8-EFCB63AFB52D}" type="slidenum">
              <a:rPr lang="es-MX" smtClean="0"/>
              <a:t>‹Nº›</a:t>
            </a:fld>
            <a:endParaRPr lang="es-MX"/>
          </a:p>
        </p:txBody>
      </p:sp>
    </p:spTree>
    <p:extLst>
      <p:ext uri="{BB962C8B-B14F-4D97-AF65-F5344CB8AC3E}">
        <p14:creationId xmlns:p14="http://schemas.microsoft.com/office/powerpoint/2010/main" val="731148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ustomXml" Target="../ink/ink1.xml"/><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customXml" Target="../ink/ink7.xml"/><Relationship Id="rId1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customXml" Target="../ink/ink4.xml"/><Relationship Id="rId12" Type="http://schemas.openxmlformats.org/officeDocument/2006/relationships/image" Target="../media/image13.png"/><Relationship Id="rId17" Type="http://schemas.openxmlformats.org/officeDocument/2006/relationships/customXml" Target="../ink/ink9.xml"/><Relationship Id="rId2" Type="http://schemas.openxmlformats.org/officeDocument/2006/relationships/image" Target="../media/image7.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customXml" Target="../ink/ink6.xml"/><Relationship Id="rId5" Type="http://schemas.openxmlformats.org/officeDocument/2006/relationships/customXml" Target="../ink/ink3.xml"/><Relationship Id="rId15" Type="http://schemas.openxmlformats.org/officeDocument/2006/relationships/customXml" Target="../ink/ink8.xm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customXml" Target="../ink/ink5.xml"/><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customXml" Target="../ink/ink11.xml"/><Relationship Id="rId4" Type="http://schemas.openxmlformats.org/officeDocument/2006/relationships/image" Target="../media/image130.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image" Target="../media/image26.png"/><Relationship Id="rId7" Type="http://schemas.openxmlformats.org/officeDocument/2006/relationships/image" Target="../media/image21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ustomXml" Target="../ink/ink14.xml"/><Relationship Id="rId11" Type="http://schemas.openxmlformats.org/officeDocument/2006/relationships/image" Target="../media/image230.png"/><Relationship Id="rId5" Type="http://schemas.openxmlformats.org/officeDocument/2006/relationships/image" Target="../media/image200.png"/><Relationship Id="rId10" Type="http://schemas.openxmlformats.org/officeDocument/2006/relationships/customXml" Target="../ink/ink16.xml"/><Relationship Id="rId4" Type="http://schemas.openxmlformats.org/officeDocument/2006/relationships/customXml" Target="../ink/ink13.xml"/><Relationship Id="rId9" Type="http://schemas.openxmlformats.org/officeDocument/2006/relationships/image" Target="../media/image220.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7BF203D-508C-3301-00FA-A641ED222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10" y="1499731"/>
            <a:ext cx="7259146" cy="5435349"/>
          </a:xfrm>
          <a:prstGeom prst="rect">
            <a:avLst/>
          </a:prstGeom>
          <a:ln>
            <a:noFill/>
          </a:ln>
        </p:spPr>
      </p:pic>
      <p:sp>
        <p:nvSpPr>
          <p:cNvPr id="2" name="Título 1">
            <a:extLst>
              <a:ext uri="{FF2B5EF4-FFF2-40B4-BE49-F238E27FC236}">
                <a16:creationId xmlns:a16="http://schemas.microsoft.com/office/drawing/2014/main" id="{87BB53CF-7ED0-450D-5920-72057D70ACB9}"/>
              </a:ext>
            </a:extLst>
          </p:cNvPr>
          <p:cNvSpPr>
            <a:spLocks noGrp="1"/>
          </p:cNvSpPr>
          <p:nvPr>
            <p:ph type="ctrTitle"/>
          </p:nvPr>
        </p:nvSpPr>
        <p:spPr>
          <a:xfrm>
            <a:off x="1729348" y="1041400"/>
            <a:ext cx="9144000" cy="2387600"/>
          </a:xfrm>
        </p:spPr>
        <p:txBody>
          <a:bodyPr/>
          <a:lstStyle/>
          <a:p>
            <a:r>
              <a:rPr lang="es-419">
                <a:latin typeface="Modern Love" pitchFamily="82" charset="0"/>
                <a:ea typeface="ADLaM Display" panose="02010000000000000000" pitchFamily="2" charset="77"/>
                <a:cs typeface="ADLaM Display" panose="02010000000000000000" pitchFamily="2" charset="77"/>
              </a:rPr>
              <a:t>PREMIO PARA MASCOTAS</a:t>
            </a:r>
            <a:endParaRPr lang="es-MX">
              <a:latin typeface="Modern Love" pitchFamily="82" charset="0"/>
              <a:ea typeface="ADLaM Display" panose="02010000000000000000" pitchFamily="2" charset="77"/>
              <a:cs typeface="ADLaM Display" panose="02010000000000000000" pitchFamily="2" charset="77"/>
            </a:endParaRPr>
          </a:p>
        </p:txBody>
      </p:sp>
      <p:sp>
        <p:nvSpPr>
          <p:cNvPr id="3" name="Subtítulo 2">
            <a:extLst>
              <a:ext uri="{FF2B5EF4-FFF2-40B4-BE49-F238E27FC236}">
                <a16:creationId xmlns:a16="http://schemas.microsoft.com/office/drawing/2014/main" id="{C63CEFCC-6A28-8186-A880-03C4B277A871}"/>
              </a:ext>
            </a:extLst>
          </p:cNvPr>
          <p:cNvSpPr>
            <a:spLocks noGrp="1"/>
          </p:cNvSpPr>
          <p:nvPr>
            <p:ph type="subTitle" idx="1"/>
          </p:nvPr>
        </p:nvSpPr>
        <p:spPr>
          <a:xfrm>
            <a:off x="-916608" y="5467011"/>
            <a:ext cx="8437830" cy="1655762"/>
          </a:xfrm>
          <a:ln>
            <a:noFill/>
          </a:ln>
        </p:spPr>
        <p:txBody>
          <a:bodyPr>
            <a:normAutofit/>
          </a:bodyPr>
          <a:lstStyle/>
          <a:p>
            <a:r>
              <a:rPr lang="es-419" sz="2000" dirty="0">
                <a:solidFill>
                  <a:schemeClr val="bg1"/>
                </a:solidFill>
              </a:rPr>
              <a:t>Azul Italia torres Román</a:t>
            </a:r>
          </a:p>
          <a:p>
            <a:r>
              <a:rPr lang="es-419" sz="2000" dirty="0">
                <a:solidFill>
                  <a:schemeClr val="bg1"/>
                </a:solidFill>
              </a:rPr>
              <a:t>Desarrollo de proyectos</a:t>
            </a:r>
          </a:p>
          <a:p>
            <a:r>
              <a:rPr lang="es-419" sz="2000" dirty="0">
                <a:solidFill>
                  <a:schemeClr val="bg1"/>
                </a:solidFill>
              </a:rPr>
              <a:t>María Romina flores peña</a:t>
            </a:r>
            <a:endParaRPr lang="es-MX" sz="2000" dirty="0">
              <a:solidFill>
                <a:schemeClr val="bg1"/>
              </a:solidFill>
            </a:endParaRPr>
          </a:p>
        </p:txBody>
      </p:sp>
      <p:sp>
        <p:nvSpPr>
          <p:cNvPr id="4" name="CuadroTexto 3">
            <a:extLst>
              <a:ext uri="{FF2B5EF4-FFF2-40B4-BE49-F238E27FC236}">
                <a16:creationId xmlns:a16="http://schemas.microsoft.com/office/drawing/2014/main" id="{337249E5-A94E-489F-CFF6-0300089A7117}"/>
              </a:ext>
            </a:extLst>
          </p:cNvPr>
          <p:cNvSpPr txBox="1"/>
          <p:nvPr/>
        </p:nvSpPr>
        <p:spPr>
          <a:xfrm>
            <a:off x="10668000" y="6349030"/>
            <a:ext cx="1828800" cy="369332"/>
          </a:xfrm>
          <a:prstGeom prst="rect">
            <a:avLst/>
          </a:prstGeom>
          <a:noFill/>
        </p:spPr>
        <p:txBody>
          <a:bodyPr wrap="square" rtlCol="0">
            <a:spAutoFit/>
          </a:bodyPr>
          <a:lstStyle/>
          <a:p>
            <a:pPr algn="l"/>
            <a:r>
              <a:rPr lang="es-419"/>
              <a:t>30-04-24</a:t>
            </a:r>
            <a:endParaRPr lang="es-MX"/>
          </a:p>
        </p:txBody>
      </p:sp>
      <p:pic>
        <p:nvPicPr>
          <p:cNvPr id="9" name="Imagen 8">
            <a:extLst>
              <a:ext uri="{FF2B5EF4-FFF2-40B4-BE49-F238E27FC236}">
                <a16:creationId xmlns:a16="http://schemas.microsoft.com/office/drawing/2014/main" id="{25394648-55B8-F944-5F73-3A85A81A4104}"/>
              </a:ext>
            </a:extLst>
          </p:cNvPr>
          <p:cNvPicPr>
            <a:picLocks noChangeAspect="1"/>
          </p:cNvPicPr>
          <p:nvPr/>
        </p:nvPicPr>
        <p:blipFill>
          <a:blip r:embed="rId3"/>
          <a:stretch>
            <a:fillRect/>
          </a:stretch>
        </p:blipFill>
        <p:spPr>
          <a:xfrm>
            <a:off x="272159" y="5322460"/>
            <a:ext cx="1642009" cy="1139353"/>
          </a:xfrm>
          <a:prstGeom prst="rect">
            <a:avLst/>
          </a:prstGeom>
        </p:spPr>
      </p:pic>
      <p:pic>
        <p:nvPicPr>
          <p:cNvPr id="12" name="Imagen 11">
            <a:extLst>
              <a:ext uri="{FF2B5EF4-FFF2-40B4-BE49-F238E27FC236}">
                <a16:creationId xmlns:a16="http://schemas.microsoft.com/office/drawing/2014/main" id="{45417409-3210-411E-00CA-50233CB57041}"/>
              </a:ext>
            </a:extLst>
          </p:cNvPr>
          <p:cNvPicPr>
            <a:picLocks noChangeAspect="1"/>
          </p:cNvPicPr>
          <p:nvPr/>
        </p:nvPicPr>
        <p:blipFill>
          <a:blip r:embed="rId4"/>
          <a:stretch>
            <a:fillRect/>
          </a:stretch>
        </p:blipFill>
        <p:spPr>
          <a:xfrm>
            <a:off x="1262874" y="4423803"/>
            <a:ext cx="1444819" cy="1043208"/>
          </a:xfrm>
          <a:prstGeom prst="rect">
            <a:avLst/>
          </a:prstGeom>
        </p:spPr>
      </p:pic>
      <p:pic>
        <p:nvPicPr>
          <p:cNvPr id="15" name="Imagen 14">
            <a:extLst>
              <a:ext uri="{FF2B5EF4-FFF2-40B4-BE49-F238E27FC236}">
                <a16:creationId xmlns:a16="http://schemas.microsoft.com/office/drawing/2014/main" id="{F31B48FD-E5CB-920C-EB2F-7482300A1407}"/>
              </a:ext>
            </a:extLst>
          </p:cNvPr>
          <p:cNvPicPr>
            <a:picLocks noChangeAspect="1"/>
          </p:cNvPicPr>
          <p:nvPr/>
        </p:nvPicPr>
        <p:blipFill>
          <a:blip r:embed="rId5"/>
          <a:stretch>
            <a:fillRect/>
          </a:stretch>
        </p:blipFill>
        <p:spPr>
          <a:xfrm rot="19776416">
            <a:off x="11320" y="4761715"/>
            <a:ext cx="1524980" cy="976940"/>
          </a:xfrm>
          <a:prstGeom prst="rect">
            <a:avLst/>
          </a:prstGeom>
        </p:spPr>
      </p:pic>
      <mc:AlternateContent xmlns:mc="http://schemas.openxmlformats.org/markup-compatibility/2006">
        <mc:Choice xmlns:p14="http://schemas.microsoft.com/office/powerpoint/2010/main" xmlns:aink="http://schemas.microsoft.com/office/drawing/2016/ink" Requires="p14 aink">
          <p:contentPart p14:bwMode="auto" r:id="rId6">
            <p14:nvContentPartPr>
              <p14:cNvPr id="14" name="Entrada de lápiz 13">
                <a:extLst>
                  <a:ext uri="{FF2B5EF4-FFF2-40B4-BE49-F238E27FC236}">
                    <a16:creationId xmlns:a16="http://schemas.microsoft.com/office/drawing/2014/main" id="{72B49F40-2DD6-BC7E-4CEC-6471CEA49C67}"/>
                  </a:ext>
                </a:extLst>
              </p14:cNvPr>
              <p14:cNvContentPartPr/>
              <p14:nvPr/>
            </p14:nvContentPartPr>
            <p14:xfrm>
              <a:off x="9886206" y="-236721"/>
              <a:ext cx="2577600" cy="2710440"/>
            </p14:xfrm>
          </p:contentPart>
        </mc:Choice>
        <mc:Fallback>
          <p:pic>
            <p:nvPicPr>
              <p:cNvPr id="14" name="Entrada de lápiz 13">
                <a:extLst>
                  <a:ext uri="{FF2B5EF4-FFF2-40B4-BE49-F238E27FC236}">
                    <a16:creationId xmlns:a16="http://schemas.microsoft.com/office/drawing/2014/main" id="{72B49F40-2DD6-BC7E-4CEC-6471CEA49C67}"/>
                  </a:ext>
                </a:extLst>
              </p:cNvPr>
              <p:cNvPicPr/>
              <p:nvPr/>
            </p:nvPicPr>
            <p:blipFill>
              <a:blip r:embed="rId7"/>
              <a:stretch>
                <a:fillRect/>
              </a:stretch>
            </p:blipFill>
            <p:spPr>
              <a:xfrm>
                <a:off x="9823206" y="-299721"/>
                <a:ext cx="2703240" cy="28360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6" name="Entrada de lápiz 15">
                <a:extLst>
                  <a:ext uri="{FF2B5EF4-FFF2-40B4-BE49-F238E27FC236}">
                    <a16:creationId xmlns:a16="http://schemas.microsoft.com/office/drawing/2014/main" id="{844F9579-E159-7859-02B7-AA362992D507}"/>
                  </a:ext>
                </a:extLst>
              </p14:cNvPr>
              <p14:cNvContentPartPr/>
              <p14:nvPr/>
            </p14:nvContentPartPr>
            <p14:xfrm>
              <a:off x="11108406" y="-231321"/>
              <a:ext cx="1541520" cy="1461600"/>
            </p14:xfrm>
          </p:contentPart>
        </mc:Choice>
        <mc:Fallback>
          <p:pic>
            <p:nvPicPr>
              <p:cNvPr id="16" name="Entrada de lápiz 15">
                <a:extLst>
                  <a:ext uri="{FF2B5EF4-FFF2-40B4-BE49-F238E27FC236}">
                    <a16:creationId xmlns:a16="http://schemas.microsoft.com/office/drawing/2014/main" id="{844F9579-E159-7859-02B7-AA362992D507}"/>
                  </a:ext>
                </a:extLst>
              </p:cNvPr>
              <p:cNvPicPr/>
              <p:nvPr/>
            </p:nvPicPr>
            <p:blipFill>
              <a:blip r:embed="rId9"/>
              <a:stretch>
                <a:fillRect/>
              </a:stretch>
            </p:blipFill>
            <p:spPr>
              <a:xfrm>
                <a:off x="11045406" y="-293961"/>
                <a:ext cx="1667160" cy="1587240"/>
              </a:xfrm>
              <a:prstGeom prst="rect">
                <a:avLst/>
              </a:prstGeom>
            </p:spPr>
          </p:pic>
        </mc:Fallback>
      </mc:AlternateContent>
    </p:spTree>
    <p:extLst>
      <p:ext uri="{BB962C8B-B14F-4D97-AF65-F5344CB8AC3E}">
        <p14:creationId xmlns:p14="http://schemas.microsoft.com/office/powerpoint/2010/main" val="39075921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40FE21D3-54B8-9CE2-CAA2-2B7A32BC6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5110"/>
            <a:ext cx="3839525" cy="4962890"/>
          </a:xfrm>
          <a:prstGeom prst="rect">
            <a:avLst/>
          </a:prstGeom>
        </p:spPr>
      </p:pic>
      <p:sp>
        <p:nvSpPr>
          <p:cNvPr id="2" name="Título 1">
            <a:extLst>
              <a:ext uri="{FF2B5EF4-FFF2-40B4-BE49-F238E27FC236}">
                <a16:creationId xmlns:a16="http://schemas.microsoft.com/office/drawing/2014/main" id="{D606C56A-9EC7-8B32-DE16-4790E92F33DC}"/>
              </a:ext>
            </a:extLst>
          </p:cNvPr>
          <p:cNvSpPr>
            <a:spLocks noGrp="1"/>
          </p:cNvSpPr>
          <p:nvPr>
            <p:ph type="title"/>
          </p:nvPr>
        </p:nvSpPr>
        <p:spPr>
          <a:xfrm>
            <a:off x="217005" y="372718"/>
            <a:ext cx="10515600" cy="1193731"/>
          </a:xfrm>
        </p:spPr>
        <p:txBody>
          <a:bodyPr>
            <a:normAutofit/>
          </a:bodyPr>
          <a:lstStyle/>
          <a:p>
            <a:pPr algn="ctr"/>
            <a:r>
              <a:rPr lang="es-419" sz="4800" b="1">
                <a:solidFill>
                  <a:schemeClr val="tx2">
                    <a:lumMod val="90000"/>
                    <a:lumOff val="10000"/>
                  </a:schemeClr>
                </a:solidFill>
                <a:latin typeface="Modern Love" pitchFamily="82" charset="0"/>
              </a:rPr>
              <a:t>Palabras clave</a:t>
            </a:r>
            <a:endParaRPr lang="es-MX" sz="4800" b="1">
              <a:solidFill>
                <a:schemeClr val="tx2">
                  <a:lumMod val="90000"/>
                  <a:lumOff val="10000"/>
                </a:schemeClr>
              </a:solidFill>
              <a:latin typeface="Modern Love" pitchFamily="82" charset="0"/>
            </a:endParaRPr>
          </a:p>
        </p:txBody>
      </p:sp>
      <p:sp>
        <p:nvSpPr>
          <p:cNvPr id="3" name="Marcador de contenido 2">
            <a:extLst>
              <a:ext uri="{FF2B5EF4-FFF2-40B4-BE49-F238E27FC236}">
                <a16:creationId xmlns:a16="http://schemas.microsoft.com/office/drawing/2014/main" id="{D8761410-84AB-3C26-20E2-A9335C739EAD}"/>
              </a:ext>
            </a:extLst>
          </p:cNvPr>
          <p:cNvSpPr>
            <a:spLocks noGrp="1"/>
          </p:cNvSpPr>
          <p:nvPr>
            <p:ph idx="1"/>
          </p:nvPr>
        </p:nvSpPr>
        <p:spPr>
          <a:xfrm>
            <a:off x="1819581" y="1126297"/>
            <a:ext cx="10515600" cy="4351338"/>
          </a:xfrm>
        </p:spPr>
        <p:txBody>
          <a:bodyPr/>
          <a:lstStyle/>
          <a:p>
            <a:r>
              <a:rPr lang="es-419" sz="2400"/>
              <a:t>Galleta</a:t>
            </a:r>
          </a:p>
          <a:p>
            <a:endParaRPr lang="es-419" sz="2400"/>
          </a:p>
          <a:p>
            <a:r>
              <a:rPr lang="es-419" sz="2400"/>
              <a:t>Mascotas</a:t>
            </a:r>
          </a:p>
          <a:p>
            <a:endParaRPr lang="es-419" sz="2400"/>
          </a:p>
          <a:p>
            <a:r>
              <a:rPr lang="es-419" sz="2400"/>
              <a:t>Saludable</a:t>
            </a:r>
          </a:p>
          <a:p>
            <a:endParaRPr lang="es-419" sz="2400"/>
          </a:p>
          <a:p>
            <a:r>
              <a:rPr lang="es-419" sz="2400"/>
              <a:t>Frutas</a:t>
            </a:r>
          </a:p>
          <a:p>
            <a:endParaRPr lang="es-419"/>
          </a:p>
          <a:p>
            <a:endParaRPr lang="es-419"/>
          </a:p>
        </p:txBody>
      </p:sp>
      <p:pic>
        <p:nvPicPr>
          <p:cNvPr id="11" name="Imagen 10">
            <a:extLst>
              <a:ext uri="{FF2B5EF4-FFF2-40B4-BE49-F238E27FC236}">
                <a16:creationId xmlns:a16="http://schemas.microsoft.com/office/drawing/2014/main" id="{28B491A2-9A21-D9D8-1D4B-62CA335D1EB0}"/>
              </a:ext>
            </a:extLst>
          </p:cNvPr>
          <p:cNvPicPr>
            <a:picLocks noChangeAspect="1"/>
          </p:cNvPicPr>
          <p:nvPr/>
        </p:nvPicPr>
        <p:blipFill>
          <a:blip r:embed="rId3"/>
          <a:stretch>
            <a:fillRect/>
          </a:stretch>
        </p:blipFill>
        <p:spPr>
          <a:xfrm rot="1287247">
            <a:off x="-46085" y="4230136"/>
            <a:ext cx="3166886" cy="2494998"/>
          </a:xfrm>
          <a:prstGeom prst="rect">
            <a:avLst/>
          </a:prstGeom>
        </p:spPr>
      </p:pic>
      <p:pic>
        <p:nvPicPr>
          <p:cNvPr id="6" name="Imagen 5">
            <a:extLst>
              <a:ext uri="{FF2B5EF4-FFF2-40B4-BE49-F238E27FC236}">
                <a16:creationId xmlns:a16="http://schemas.microsoft.com/office/drawing/2014/main" id="{96D1444F-E5D2-EEF6-B924-15BF38CB7BFF}"/>
              </a:ext>
            </a:extLst>
          </p:cNvPr>
          <p:cNvPicPr>
            <a:picLocks noChangeAspect="1"/>
          </p:cNvPicPr>
          <p:nvPr/>
        </p:nvPicPr>
        <p:blipFill>
          <a:blip r:embed="rId4"/>
          <a:stretch>
            <a:fillRect/>
          </a:stretch>
        </p:blipFill>
        <p:spPr>
          <a:xfrm rot="1008317">
            <a:off x="8054182" y="174694"/>
            <a:ext cx="819434" cy="1903203"/>
          </a:xfrm>
          <a:prstGeom prst="rect">
            <a:avLst/>
          </a:prstGeom>
        </p:spPr>
      </p:pic>
      <mc:AlternateContent xmlns:mc="http://schemas.openxmlformats.org/markup-compatibility/2006">
        <mc:Choice xmlns:p14="http://schemas.microsoft.com/office/powerpoint/2010/main" Requires="p14">
          <p:contentPart p14:bwMode="auto" r:id="rId5">
            <p14:nvContentPartPr>
              <p14:cNvPr id="7" name="Entrada de lápiz 6">
                <a:extLst>
                  <a:ext uri="{FF2B5EF4-FFF2-40B4-BE49-F238E27FC236}">
                    <a16:creationId xmlns:a16="http://schemas.microsoft.com/office/drawing/2014/main" id="{01CE0749-0611-070B-2559-FC7F2850FA3B}"/>
                  </a:ext>
                </a:extLst>
              </p14:cNvPr>
              <p14:cNvContentPartPr/>
              <p14:nvPr/>
            </p14:nvContentPartPr>
            <p14:xfrm>
              <a:off x="10141498" y="3813885"/>
              <a:ext cx="2158920" cy="3053880"/>
            </p14:xfrm>
          </p:contentPart>
        </mc:Choice>
        <mc:Fallback>
          <p:pic>
            <p:nvPicPr>
              <p:cNvPr id="7" name="Entrada de lápiz 6">
                <a:extLst>
                  <a:ext uri="{FF2B5EF4-FFF2-40B4-BE49-F238E27FC236}">
                    <a16:creationId xmlns:a16="http://schemas.microsoft.com/office/drawing/2014/main" id="{01CE0749-0611-070B-2559-FC7F2850FA3B}"/>
                  </a:ext>
                </a:extLst>
              </p:cNvPr>
              <p:cNvPicPr/>
              <p:nvPr/>
            </p:nvPicPr>
            <p:blipFill>
              <a:blip r:embed="rId6"/>
              <a:stretch>
                <a:fillRect/>
              </a:stretch>
            </p:blipFill>
            <p:spPr>
              <a:xfrm>
                <a:off x="10078498" y="3750885"/>
                <a:ext cx="2284560" cy="31795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
            <p14:nvContentPartPr>
              <p14:cNvPr id="8" name="Entrada de lápiz 7">
                <a:extLst>
                  <a:ext uri="{FF2B5EF4-FFF2-40B4-BE49-F238E27FC236}">
                    <a16:creationId xmlns:a16="http://schemas.microsoft.com/office/drawing/2014/main" id="{AD22A018-1E11-C965-A285-A6A32117C269}"/>
                  </a:ext>
                </a:extLst>
              </p14:cNvPr>
              <p14:cNvContentPartPr/>
              <p14:nvPr/>
            </p14:nvContentPartPr>
            <p14:xfrm>
              <a:off x="11019898" y="4809285"/>
              <a:ext cx="1564920" cy="2175480"/>
            </p14:xfrm>
          </p:contentPart>
        </mc:Choice>
        <mc:Fallback>
          <p:pic>
            <p:nvPicPr>
              <p:cNvPr id="8" name="Entrada de lápiz 7">
                <a:extLst>
                  <a:ext uri="{FF2B5EF4-FFF2-40B4-BE49-F238E27FC236}">
                    <a16:creationId xmlns:a16="http://schemas.microsoft.com/office/drawing/2014/main" id="{AD22A018-1E11-C965-A285-A6A32117C269}"/>
                  </a:ext>
                </a:extLst>
              </p:cNvPr>
              <p:cNvPicPr/>
              <p:nvPr/>
            </p:nvPicPr>
            <p:blipFill>
              <a:blip r:embed="rId8"/>
              <a:stretch>
                <a:fillRect/>
              </a:stretch>
            </p:blipFill>
            <p:spPr>
              <a:xfrm>
                <a:off x="10956898" y="4746645"/>
                <a:ext cx="1690560" cy="23011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Entrada de lápiz 8">
                <a:extLst>
                  <a:ext uri="{FF2B5EF4-FFF2-40B4-BE49-F238E27FC236}">
                    <a16:creationId xmlns:a16="http://schemas.microsoft.com/office/drawing/2014/main" id="{171D9F3D-CAAF-DB91-2F7C-4235E09D8BAE}"/>
                  </a:ext>
                </a:extLst>
              </p14:cNvPr>
              <p14:cNvContentPartPr/>
              <p14:nvPr/>
            </p14:nvContentPartPr>
            <p14:xfrm>
              <a:off x="11688058" y="5570685"/>
              <a:ext cx="1046520" cy="1447560"/>
            </p14:xfrm>
          </p:contentPart>
        </mc:Choice>
        <mc:Fallback>
          <p:pic>
            <p:nvPicPr>
              <p:cNvPr id="9" name="Entrada de lápiz 8">
                <a:extLst>
                  <a:ext uri="{FF2B5EF4-FFF2-40B4-BE49-F238E27FC236}">
                    <a16:creationId xmlns:a16="http://schemas.microsoft.com/office/drawing/2014/main" id="{171D9F3D-CAAF-DB91-2F7C-4235E09D8BAE}"/>
                  </a:ext>
                </a:extLst>
              </p:cNvPr>
              <p:cNvPicPr/>
              <p:nvPr/>
            </p:nvPicPr>
            <p:blipFill>
              <a:blip r:embed="rId10"/>
              <a:stretch>
                <a:fillRect/>
              </a:stretch>
            </p:blipFill>
            <p:spPr>
              <a:xfrm>
                <a:off x="11625418" y="5508045"/>
                <a:ext cx="1172160" cy="1573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8" name="Entrada de lápiz 17">
                <a:extLst>
                  <a:ext uri="{FF2B5EF4-FFF2-40B4-BE49-F238E27FC236}">
                    <a16:creationId xmlns:a16="http://schemas.microsoft.com/office/drawing/2014/main" id="{7F3D2432-A0EC-88F4-244C-56B0241D7030}"/>
                  </a:ext>
                </a:extLst>
              </p14:cNvPr>
              <p14:cNvContentPartPr/>
              <p14:nvPr/>
            </p14:nvContentPartPr>
            <p14:xfrm>
              <a:off x="10423738" y="-126675"/>
              <a:ext cx="1999800" cy="2986920"/>
            </p14:xfrm>
          </p:contentPart>
        </mc:Choice>
        <mc:Fallback>
          <p:pic>
            <p:nvPicPr>
              <p:cNvPr id="18" name="Entrada de lápiz 17">
                <a:extLst>
                  <a:ext uri="{FF2B5EF4-FFF2-40B4-BE49-F238E27FC236}">
                    <a16:creationId xmlns:a16="http://schemas.microsoft.com/office/drawing/2014/main" id="{7F3D2432-A0EC-88F4-244C-56B0241D7030}"/>
                  </a:ext>
                </a:extLst>
              </p:cNvPr>
              <p:cNvPicPr/>
              <p:nvPr/>
            </p:nvPicPr>
            <p:blipFill>
              <a:blip r:embed="rId12"/>
              <a:stretch>
                <a:fillRect/>
              </a:stretch>
            </p:blipFill>
            <p:spPr>
              <a:xfrm>
                <a:off x="10361098" y="-189315"/>
                <a:ext cx="2125440" cy="31125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2" name="Entrada de lápiz 21">
                <a:extLst>
                  <a:ext uri="{FF2B5EF4-FFF2-40B4-BE49-F238E27FC236}">
                    <a16:creationId xmlns:a16="http://schemas.microsoft.com/office/drawing/2014/main" id="{D28CA625-D362-0A85-B59F-3865CA9AFE1F}"/>
                  </a:ext>
                </a:extLst>
              </p14:cNvPr>
              <p14:cNvContentPartPr/>
              <p14:nvPr/>
            </p14:nvContentPartPr>
            <p14:xfrm>
              <a:off x="10883818" y="-435915"/>
              <a:ext cx="1431000" cy="2240640"/>
            </p14:xfrm>
          </p:contentPart>
        </mc:Choice>
        <mc:Fallback>
          <p:pic>
            <p:nvPicPr>
              <p:cNvPr id="22" name="Entrada de lápiz 21">
                <a:extLst>
                  <a:ext uri="{FF2B5EF4-FFF2-40B4-BE49-F238E27FC236}">
                    <a16:creationId xmlns:a16="http://schemas.microsoft.com/office/drawing/2014/main" id="{D28CA625-D362-0A85-B59F-3865CA9AFE1F}"/>
                  </a:ext>
                </a:extLst>
              </p:cNvPr>
              <p:cNvPicPr/>
              <p:nvPr/>
            </p:nvPicPr>
            <p:blipFill>
              <a:blip r:embed="rId14"/>
              <a:stretch>
                <a:fillRect/>
              </a:stretch>
            </p:blipFill>
            <p:spPr>
              <a:xfrm>
                <a:off x="10821178" y="-498915"/>
                <a:ext cx="1556640" cy="23662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3" name="Entrada de lápiz 22">
                <a:extLst>
                  <a:ext uri="{FF2B5EF4-FFF2-40B4-BE49-F238E27FC236}">
                    <a16:creationId xmlns:a16="http://schemas.microsoft.com/office/drawing/2014/main" id="{E6C34E98-7516-E9A1-345D-2DE85390682C}"/>
                  </a:ext>
                </a:extLst>
              </p14:cNvPr>
              <p14:cNvContentPartPr/>
              <p14:nvPr/>
            </p14:nvContentPartPr>
            <p14:xfrm>
              <a:off x="5203378" y="-2663235"/>
              <a:ext cx="360" cy="360"/>
            </p14:xfrm>
          </p:contentPart>
        </mc:Choice>
        <mc:Fallback>
          <p:pic>
            <p:nvPicPr>
              <p:cNvPr id="23" name="Entrada de lápiz 22">
                <a:extLst>
                  <a:ext uri="{FF2B5EF4-FFF2-40B4-BE49-F238E27FC236}">
                    <a16:creationId xmlns:a16="http://schemas.microsoft.com/office/drawing/2014/main" id="{E6C34E98-7516-E9A1-345D-2DE85390682C}"/>
                  </a:ext>
                </a:extLst>
              </p:cNvPr>
              <p:cNvPicPr/>
              <p:nvPr/>
            </p:nvPicPr>
            <p:blipFill>
              <a:blip r:embed="rId16"/>
              <a:stretch>
                <a:fillRect/>
              </a:stretch>
            </p:blipFill>
            <p:spPr>
              <a:xfrm>
                <a:off x="5140738" y="-2725875"/>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24" name="Entrada de lápiz 23">
                <a:extLst>
                  <a:ext uri="{FF2B5EF4-FFF2-40B4-BE49-F238E27FC236}">
                    <a16:creationId xmlns:a16="http://schemas.microsoft.com/office/drawing/2014/main" id="{6E62FCBB-FC99-F3CB-1B77-EC119924853E}"/>
                  </a:ext>
                </a:extLst>
              </p14:cNvPr>
              <p14:cNvContentPartPr/>
              <p14:nvPr/>
            </p14:nvContentPartPr>
            <p14:xfrm>
              <a:off x="11745846" y="-442755"/>
              <a:ext cx="569160" cy="1338840"/>
            </p14:xfrm>
          </p:contentPart>
        </mc:Choice>
        <mc:Fallback>
          <p:pic>
            <p:nvPicPr>
              <p:cNvPr id="24" name="Entrada de lápiz 23">
                <a:extLst>
                  <a:ext uri="{FF2B5EF4-FFF2-40B4-BE49-F238E27FC236}">
                    <a16:creationId xmlns:a16="http://schemas.microsoft.com/office/drawing/2014/main" id="{6E62FCBB-FC99-F3CB-1B77-EC119924853E}"/>
                  </a:ext>
                </a:extLst>
              </p:cNvPr>
              <p:cNvPicPr/>
              <p:nvPr/>
            </p:nvPicPr>
            <p:blipFill>
              <a:blip r:embed="rId18"/>
              <a:stretch>
                <a:fillRect/>
              </a:stretch>
            </p:blipFill>
            <p:spPr>
              <a:xfrm>
                <a:off x="11682846" y="-505395"/>
                <a:ext cx="694800" cy="1464480"/>
              </a:xfrm>
              <a:prstGeom prst="rect">
                <a:avLst/>
              </a:prstGeom>
            </p:spPr>
          </p:pic>
        </mc:Fallback>
      </mc:AlternateContent>
    </p:spTree>
    <p:extLst>
      <p:ext uri="{BB962C8B-B14F-4D97-AF65-F5344CB8AC3E}">
        <p14:creationId xmlns:p14="http://schemas.microsoft.com/office/powerpoint/2010/main" val="18580124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D8F4A6-6D57-CF1A-649C-FFCFE5B15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32" y="2557132"/>
            <a:ext cx="5875920" cy="4399646"/>
          </a:xfrm>
          <a:prstGeom prst="rect">
            <a:avLst/>
          </a:prstGeom>
        </p:spPr>
      </p:pic>
      <p:sp>
        <p:nvSpPr>
          <p:cNvPr id="2" name="Título 1">
            <a:extLst>
              <a:ext uri="{FF2B5EF4-FFF2-40B4-BE49-F238E27FC236}">
                <a16:creationId xmlns:a16="http://schemas.microsoft.com/office/drawing/2014/main" id="{72F9647A-7AD2-CF59-B800-4E042CFD0CD8}"/>
              </a:ext>
            </a:extLst>
          </p:cNvPr>
          <p:cNvSpPr>
            <a:spLocks noGrp="1"/>
          </p:cNvSpPr>
          <p:nvPr>
            <p:ph type="title"/>
          </p:nvPr>
        </p:nvSpPr>
        <p:spPr>
          <a:xfrm>
            <a:off x="3632200" y="193960"/>
            <a:ext cx="10515600" cy="1325563"/>
          </a:xfrm>
        </p:spPr>
        <p:txBody>
          <a:bodyPr/>
          <a:lstStyle/>
          <a:p>
            <a:r>
              <a:rPr lang="es-419" dirty="0">
                <a:solidFill>
                  <a:schemeClr val="tx2">
                    <a:lumMod val="90000"/>
                    <a:lumOff val="10000"/>
                  </a:schemeClr>
                </a:solidFill>
                <a:latin typeface="Modern Love" pitchFamily="82" charset="0"/>
              </a:rPr>
              <a:t>ANTECEDENTES</a:t>
            </a:r>
            <a:endParaRPr lang="es-MX" dirty="0">
              <a:solidFill>
                <a:schemeClr val="tx2">
                  <a:lumMod val="90000"/>
                  <a:lumOff val="10000"/>
                </a:schemeClr>
              </a:solidFill>
              <a:latin typeface="Modern Love" pitchFamily="82" charset="0"/>
            </a:endParaRPr>
          </a:p>
        </p:txBody>
      </p:sp>
      <p:pic>
        <p:nvPicPr>
          <p:cNvPr id="6" name="Marcador de contenido 5">
            <a:extLst>
              <a:ext uri="{FF2B5EF4-FFF2-40B4-BE49-F238E27FC236}">
                <a16:creationId xmlns:a16="http://schemas.microsoft.com/office/drawing/2014/main" id="{1B8DDD60-A7C8-6DDC-5023-8AF1ADD680AD}"/>
              </a:ext>
            </a:extLst>
          </p:cNvPr>
          <p:cNvPicPr>
            <a:picLocks noGrp="1" noChangeAspect="1"/>
          </p:cNvPicPr>
          <p:nvPr>
            <p:ph idx="1"/>
          </p:nvPr>
        </p:nvPicPr>
        <p:blipFill>
          <a:blip r:embed="rId3"/>
          <a:stretch>
            <a:fillRect/>
          </a:stretch>
        </p:blipFill>
        <p:spPr>
          <a:xfrm>
            <a:off x="0" y="4452360"/>
            <a:ext cx="3287889" cy="2405640"/>
          </a:xfrm>
          <a:prstGeom prst="rect">
            <a:avLst/>
          </a:prstGeom>
        </p:spPr>
      </p:pic>
      <p:sp>
        <p:nvSpPr>
          <p:cNvPr id="4" name="CuadroTexto 3">
            <a:extLst>
              <a:ext uri="{FF2B5EF4-FFF2-40B4-BE49-F238E27FC236}">
                <a16:creationId xmlns:a16="http://schemas.microsoft.com/office/drawing/2014/main" id="{52B0A015-AF5C-7EF8-506B-5BB14F9ABAE8}"/>
              </a:ext>
            </a:extLst>
          </p:cNvPr>
          <p:cNvSpPr txBox="1"/>
          <p:nvPr/>
        </p:nvSpPr>
        <p:spPr>
          <a:xfrm>
            <a:off x="206021" y="1334857"/>
            <a:ext cx="2875845" cy="369332"/>
          </a:xfrm>
          <a:prstGeom prst="rect">
            <a:avLst/>
          </a:prstGeom>
          <a:noFill/>
        </p:spPr>
        <p:txBody>
          <a:bodyPr wrap="square" rtlCol="0">
            <a:spAutoFit/>
          </a:bodyPr>
          <a:lstStyle/>
          <a:p>
            <a:pPr algn="l"/>
            <a:r>
              <a:rPr lang="es-419" dirty="0"/>
              <a:t>1er antecedente: CRUDOG</a:t>
            </a:r>
            <a:endParaRPr lang="es-MX" dirty="0"/>
          </a:p>
        </p:txBody>
      </p:sp>
      <p:sp>
        <p:nvSpPr>
          <p:cNvPr id="5" name="CuadroTexto 4">
            <a:extLst>
              <a:ext uri="{FF2B5EF4-FFF2-40B4-BE49-F238E27FC236}">
                <a16:creationId xmlns:a16="http://schemas.microsoft.com/office/drawing/2014/main" id="{FF2FAA8C-487D-B45F-7AE1-592FD28FC7C9}"/>
              </a:ext>
            </a:extLst>
          </p:cNvPr>
          <p:cNvSpPr txBox="1"/>
          <p:nvPr/>
        </p:nvSpPr>
        <p:spPr>
          <a:xfrm>
            <a:off x="2084799" y="1867037"/>
            <a:ext cx="7336978" cy="2585323"/>
          </a:xfrm>
          <a:prstGeom prst="rect">
            <a:avLst/>
          </a:prstGeom>
          <a:noFill/>
        </p:spPr>
        <p:txBody>
          <a:bodyPr wrap="square" rtlCol="0">
            <a:spAutoFit/>
          </a:bodyPr>
          <a:lstStyle/>
          <a:p>
            <a:r>
              <a:rPr lang="es-419" sz="1800" kern="100" dirty="0">
                <a:effectLst/>
                <a:latin typeface="Arial" panose="020B0604020202020204" pitchFamily="34" charset="0"/>
                <a:ea typeface="Times New Roman" panose="020F0502020204030204" pitchFamily="34" charset="0"/>
                <a:cs typeface="Times New Roman" panose="020F0502020204030204" pitchFamily="34" charset="0"/>
              </a:rPr>
              <a:t>Este proyecto busca proponer como solución, convertir los desperdicios tales como verduras y menudencias de animales en un producto final para la alimentación de perros, que llevará por nombre “Crudog”. Para realizar este proyecto, se ah utilizado la método Design Thinking y los elementos colaborativos de la investigación científica, que permitieron crear el modelo de negocio actual, mediante la interacción de prototipos hasta llegar al alimento balanceado para perros deseado por los clientes.</a:t>
            </a:r>
            <a:endParaRPr lang="es-MX" sz="1800" kern="100" dirty="0">
              <a:effectLst/>
              <a:latin typeface="Aptos" panose="020B0004020202020204" pitchFamily="34" charset="0"/>
              <a:ea typeface="Times New Roman" panose="020F0502020204030204" pitchFamily="34" charset="0"/>
              <a:cs typeface="Times New Roman" panose="020F0502020204030204" pitchFamily="34" charset="0"/>
            </a:endParaRPr>
          </a:p>
          <a:p>
            <a:pPr algn="l"/>
            <a:endParaRPr lang="es-MX" dirty="0"/>
          </a:p>
        </p:txBody>
      </p:sp>
      <p:sp>
        <p:nvSpPr>
          <p:cNvPr id="7" name="CuadroTexto 6">
            <a:extLst>
              <a:ext uri="{FF2B5EF4-FFF2-40B4-BE49-F238E27FC236}">
                <a16:creationId xmlns:a16="http://schemas.microsoft.com/office/drawing/2014/main" id="{AE5F0990-84A3-53F5-3EA2-BEAA6A74D710}"/>
              </a:ext>
            </a:extLst>
          </p:cNvPr>
          <p:cNvSpPr txBox="1"/>
          <p:nvPr/>
        </p:nvSpPr>
        <p:spPr>
          <a:xfrm>
            <a:off x="6438714" y="6033448"/>
            <a:ext cx="6015541" cy="923330"/>
          </a:xfrm>
          <a:prstGeom prst="rect">
            <a:avLst/>
          </a:prstGeom>
          <a:noFill/>
        </p:spPr>
        <p:txBody>
          <a:bodyPr wrap="square" rtlCol="0">
            <a:spAutoFit/>
          </a:bodyPr>
          <a:lstStyle/>
          <a:p>
            <a:r>
              <a:rPr lang="es-419" sz="1200" kern="100" dirty="0">
                <a:effectLst/>
                <a:latin typeface="Arial" panose="020B0604020202020204" pitchFamily="34" charset="0"/>
                <a:ea typeface="Times New Roman" panose="020F0502020204030204" pitchFamily="34" charset="0"/>
                <a:cs typeface="Times New Roman" panose="020F0502020204030204" pitchFamily="34" charset="0"/>
              </a:rPr>
              <a:t>Referencia: Arrascue reyes, W.A.,Centero Velázquez, E.R., Effio Raíz, A.A., &amp; Laguo Medina, S.P. Modelo prolab: Crudog,una propuesta para el desarrollo de alimento para perros mediante una economía a partir del uso de subproductos en mercados.</a:t>
            </a:r>
            <a:endParaRPr lang="es-MX" sz="1200" kern="100" dirty="0">
              <a:effectLst/>
              <a:latin typeface="Aptos" panose="020B0004020202020204" pitchFamily="34" charset="0"/>
              <a:ea typeface="Times New Roman" panose="020F0502020204030204" pitchFamily="34" charset="0"/>
              <a:cs typeface="Times New Roman" panose="020F0502020204030204" pitchFamily="34" charset="0"/>
            </a:endParaRPr>
          </a:p>
          <a:p>
            <a:pPr algn="l"/>
            <a:endParaRPr lang="es-MX" dirty="0"/>
          </a:p>
        </p:txBody>
      </p:sp>
      <p:pic>
        <p:nvPicPr>
          <p:cNvPr id="10" name="Imagen 9">
            <a:extLst>
              <a:ext uri="{FF2B5EF4-FFF2-40B4-BE49-F238E27FC236}">
                <a16:creationId xmlns:a16="http://schemas.microsoft.com/office/drawing/2014/main" id="{8C4B4B0B-682A-C501-5A6A-28FDA49856D9}"/>
              </a:ext>
            </a:extLst>
          </p:cNvPr>
          <p:cNvPicPr>
            <a:picLocks noChangeAspect="1"/>
          </p:cNvPicPr>
          <p:nvPr/>
        </p:nvPicPr>
        <p:blipFill>
          <a:blip r:embed="rId4"/>
          <a:stretch>
            <a:fillRect/>
          </a:stretch>
        </p:blipFill>
        <p:spPr>
          <a:xfrm rot="1005411">
            <a:off x="9402552" y="1546172"/>
            <a:ext cx="2414451" cy="1527788"/>
          </a:xfrm>
          <a:prstGeom prst="rect">
            <a:avLst/>
          </a:prstGeom>
        </p:spPr>
      </p:pic>
    </p:spTree>
    <p:extLst>
      <p:ext uri="{BB962C8B-B14F-4D97-AF65-F5344CB8AC3E}">
        <p14:creationId xmlns:p14="http://schemas.microsoft.com/office/powerpoint/2010/main" val="409447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ABF51C-BC90-9E8E-5466-6A8D7F98D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21" y="0"/>
            <a:ext cx="4018387" cy="3844753"/>
          </a:xfrm>
          <a:prstGeom prst="rect">
            <a:avLst/>
          </a:prstGeom>
        </p:spPr>
      </p:pic>
      <p:pic>
        <p:nvPicPr>
          <p:cNvPr id="2" name="Imagen 1">
            <a:extLst>
              <a:ext uri="{FF2B5EF4-FFF2-40B4-BE49-F238E27FC236}">
                <a16:creationId xmlns:a16="http://schemas.microsoft.com/office/drawing/2014/main" id="{B4B2C4F4-CCE3-3A76-C2B0-C05EC8731486}"/>
              </a:ext>
            </a:extLst>
          </p:cNvPr>
          <p:cNvPicPr>
            <a:picLocks noChangeAspect="1"/>
          </p:cNvPicPr>
          <p:nvPr/>
        </p:nvPicPr>
        <p:blipFill rotWithShape="1">
          <a:blip r:embed="rId3">
            <a:extLst>
              <a:ext uri="{28A0092B-C50C-407E-A947-70E740481C1C}">
                <a14:useLocalDpi xmlns:a14="http://schemas.microsoft.com/office/drawing/2010/main" val="0"/>
              </a:ext>
            </a:extLst>
          </a:blip>
          <a:srcRect t="27952"/>
          <a:stretch/>
        </p:blipFill>
        <p:spPr>
          <a:xfrm>
            <a:off x="8272639" y="4158700"/>
            <a:ext cx="3746500" cy="2699299"/>
          </a:xfrm>
          <a:prstGeom prst="rect">
            <a:avLst/>
          </a:prstGeom>
        </p:spPr>
      </p:pic>
      <p:sp>
        <p:nvSpPr>
          <p:cNvPr id="6" name="Título 1">
            <a:extLst>
              <a:ext uri="{FF2B5EF4-FFF2-40B4-BE49-F238E27FC236}">
                <a16:creationId xmlns:a16="http://schemas.microsoft.com/office/drawing/2014/main" id="{1C0332FE-9662-3784-A30C-D4ED313E39C2}"/>
              </a:ext>
            </a:extLst>
          </p:cNvPr>
          <p:cNvSpPr>
            <a:spLocks noGrp="1"/>
          </p:cNvSpPr>
          <p:nvPr>
            <p:ph type="title"/>
          </p:nvPr>
        </p:nvSpPr>
        <p:spPr>
          <a:xfrm>
            <a:off x="3702755" y="3486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tx2">
                    <a:lumMod val="90000"/>
                    <a:lumOff val="10000"/>
                  </a:schemeClr>
                </a:solidFill>
                <a:latin typeface="Modern Love" pitchFamily="82" charset="0"/>
              </a:rPr>
              <a:t>ANTECEDENTES</a:t>
            </a:r>
            <a:endParaRPr lang="es-MX" dirty="0">
              <a:solidFill>
                <a:schemeClr val="tx2">
                  <a:lumMod val="90000"/>
                  <a:lumOff val="10000"/>
                </a:schemeClr>
              </a:solidFill>
              <a:latin typeface="Modern Love" pitchFamily="82" charset="0"/>
            </a:endParaRPr>
          </a:p>
        </p:txBody>
      </p:sp>
      <p:sp>
        <p:nvSpPr>
          <p:cNvPr id="8" name="CuadroTexto 7">
            <a:extLst>
              <a:ext uri="{FF2B5EF4-FFF2-40B4-BE49-F238E27FC236}">
                <a16:creationId xmlns:a16="http://schemas.microsoft.com/office/drawing/2014/main" id="{6672B4FE-841B-03C4-BFA3-8F180661D2C7}"/>
              </a:ext>
            </a:extLst>
          </p:cNvPr>
          <p:cNvSpPr txBox="1"/>
          <p:nvPr/>
        </p:nvSpPr>
        <p:spPr>
          <a:xfrm>
            <a:off x="1389010" y="1395205"/>
            <a:ext cx="4170768" cy="646331"/>
          </a:xfrm>
          <a:prstGeom prst="rect">
            <a:avLst/>
          </a:prstGeom>
          <a:noFill/>
        </p:spPr>
        <p:txBody>
          <a:bodyPr wrap="square" rtlCol="0">
            <a:spAutoFit/>
          </a:bodyPr>
          <a:lstStyle/>
          <a:p>
            <a:pPr algn="l"/>
            <a:r>
              <a:rPr lang="es-419" dirty="0"/>
              <a:t>2do antecedente: Comercializadora de alimento para perros  </a:t>
            </a:r>
            <a:endParaRPr lang="es-MX" dirty="0"/>
          </a:p>
        </p:txBody>
      </p:sp>
      <p:sp>
        <p:nvSpPr>
          <p:cNvPr id="9" name="CuadroTexto 8">
            <a:extLst>
              <a:ext uri="{FF2B5EF4-FFF2-40B4-BE49-F238E27FC236}">
                <a16:creationId xmlns:a16="http://schemas.microsoft.com/office/drawing/2014/main" id="{6FB98895-30E2-D180-735E-9EF3E12FB200}"/>
              </a:ext>
            </a:extLst>
          </p:cNvPr>
          <p:cNvSpPr txBox="1"/>
          <p:nvPr/>
        </p:nvSpPr>
        <p:spPr>
          <a:xfrm>
            <a:off x="6194839" y="2515980"/>
            <a:ext cx="1828800" cy="1828800"/>
          </a:xfrm>
          <a:prstGeom prst="rect">
            <a:avLst/>
          </a:prstGeom>
          <a:noFill/>
        </p:spPr>
        <p:txBody>
          <a:bodyPr wrap="square" rtlCol="0">
            <a:spAutoFit/>
          </a:bodyPr>
          <a:lstStyle/>
          <a:p>
            <a:pPr algn="l"/>
            <a:endParaRPr lang="es-MX" dirty="0"/>
          </a:p>
        </p:txBody>
      </p:sp>
      <p:sp>
        <p:nvSpPr>
          <p:cNvPr id="12" name="Cuadro de texto 6">
            <a:extLst>
              <a:ext uri="{FF2B5EF4-FFF2-40B4-BE49-F238E27FC236}">
                <a16:creationId xmlns:a16="http://schemas.microsoft.com/office/drawing/2014/main" id="{68F4E139-4161-7B61-3DC4-B9801E1B5ED8}"/>
              </a:ext>
            </a:extLst>
          </p:cNvPr>
          <p:cNvSpPr txBox="1"/>
          <p:nvPr/>
        </p:nvSpPr>
        <p:spPr>
          <a:xfrm>
            <a:off x="1623336" y="2041536"/>
            <a:ext cx="8138730" cy="23941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MX"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MX" sz="900" dirty="0">
              <a:effectLst/>
              <a:latin typeface="Helvetica" pitchFamily="2" charset="0"/>
              <a:ea typeface="Times New Roman" panose="02020603050405020304" pitchFamily="18" charset="0"/>
              <a:cs typeface="Times New Roman" panose="02020603050405020304" pitchFamily="18" charset="0"/>
            </a:endParaRPr>
          </a:p>
          <a:p>
            <a:r>
              <a:rPr lang="es-MX" b="0" i="0" dirty="0">
                <a:effectLst/>
                <a:latin typeface="Arial" panose="020B0604020202020204" pitchFamily="34" charset="0"/>
                <a:ea typeface="Times New Roman" panose="02020603050405020304" pitchFamily="18" charset="0"/>
                <a:cs typeface="Times New Roman" panose="02020603050405020304" pitchFamily="18" charset="0"/>
              </a:rPr>
              <a:t>Este proyecto consiste en ofrecer una solución a todas aquellas personas que tienen una mascota, </a:t>
            </a:r>
            <a:r>
              <a:rPr lang="es-419" b="0" i="0" dirty="0">
                <a:effectLst/>
                <a:latin typeface="Arial" panose="020B0604020202020204" pitchFamily="34" charset="0"/>
                <a:ea typeface="Times New Roman" panose="02020603050405020304" pitchFamily="18" charset="0"/>
                <a:cs typeface="Times New Roman" panose="02020603050405020304" pitchFamily="18" charset="0"/>
              </a:rPr>
              <a:t>ofreciéndole</a:t>
            </a:r>
            <a:r>
              <a:rPr lang="es-MX" b="0" i="0" dirty="0">
                <a:effectLst/>
                <a:latin typeface="Arial" panose="020B0604020202020204" pitchFamily="34" charset="0"/>
                <a:ea typeface="Times New Roman" panose="02020603050405020304" pitchFamily="18" charset="0"/>
                <a:cs typeface="Times New Roman" panose="02020603050405020304" pitchFamily="18" charset="0"/>
              </a:rPr>
              <a:t> una solución a los problemas que presente on el cuidado, de sus mascotas, siendo al punto mas </a:t>
            </a:r>
            <a:r>
              <a:rPr lang="es-419" b="0" i="0" dirty="0">
                <a:effectLst/>
                <a:latin typeface="Arial" panose="020B0604020202020204" pitchFamily="34" charset="0"/>
                <a:ea typeface="Times New Roman" panose="02020603050405020304" pitchFamily="18" charset="0"/>
                <a:cs typeface="Times New Roman" panose="02020603050405020304" pitchFamily="18" charset="0"/>
              </a:rPr>
              <a:t>importante </a:t>
            </a:r>
            <a:endParaRPr lang="es-MX" dirty="0">
              <a:effectLst/>
              <a:latin typeface="Helvetica" pitchFamily="2" charset="0"/>
              <a:ea typeface="Times New Roman" panose="02020603050405020304" pitchFamily="18" charset="0"/>
              <a:cs typeface="Times New Roman" panose="02020603050405020304" pitchFamily="18" charset="0"/>
            </a:endParaRPr>
          </a:p>
          <a:p>
            <a:r>
              <a:rPr lang="es-MX" b="0" i="0" dirty="0">
                <a:effectLst/>
                <a:latin typeface="Arial" panose="020B0604020202020204" pitchFamily="34" charset="0"/>
                <a:ea typeface="Times New Roman" panose="02020603050405020304" pitchFamily="18" charset="0"/>
                <a:cs typeface="Times New Roman" panose="02020603050405020304" pitchFamily="18" charset="0"/>
              </a:rPr>
              <a:t>La </a:t>
            </a:r>
            <a:r>
              <a:rPr lang="es-419" b="0" i="0" dirty="0">
                <a:effectLst/>
                <a:latin typeface="Arial" panose="020B0604020202020204" pitchFamily="34" charset="0"/>
                <a:ea typeface="Times New Roman" panose="02020603050405020304" pitchFamily="18" charset="0"/>
                <a:cs typeface="Times New Roman" panose="02020603050405020304" pitchFamily="18" charset="0"/>
              </a:rPr>
              <a:t>alimentación</a:t>
            </a:r>
            <a:r>
              <a:rPr lang="es-MX" b="0" i="0" dirty="0">
                <a:effectLst/>
                <a:latin typeface="Arial" panose="020B0604020202020204" pitchFamily="34" charset="0"/>
                <a:ea typeface="Times New Roman" panose="02020603050405020304" pitchFamily="18" charset="0"/>
                <a:cs typeface="Times New Roman" panose="02020603050405020304" pitchFamily="18" charset="0"/>
              </a:rPr>
              <a:t> balanceada</a:t>
            </a:r>
            <a:endParaRPr lang="es-MX" dirty="0">
              <a:effectLst/>
              <a:latin typeface="Helvetica" pitchFamily="2" charset="0"/>
              <a:ea typeface="Times New Roman" panose="02020603050405020304" pitchFamily="18" charset="0"/>
              <a:cs typeface="Times New Roman" panose="02020603050405020304" pitchFamily="18" charset="0"/>
            </a:endParaRPr>
          </a:p>
          <a:p>
            <a:r>
              <a:rPr lang="es-MX" b="0" i="0" dirty="0">
                <a:effectLst/>
                <a:latin typeface="Arial" panose="020B0604020202020204" pitchFamily="34" charset="0"/>
                <a:ea typeface="Times New Roman" panose="02020603050405020304" pitchFamily="18" charset="0"/>
                <a:cs typeface="Times New Roman" panose="02020603050405020304" pitchFamily="18" charset="0"/>
              </a:rPr>
              <a:t>Saludable.</a:t>
            </a:r>
            <a:endParaRPr lang="es-MX" dirty="0">
              <a:effectLst/>
              <a:latin typeface="Helvetica" pitchFamily="2" charset="0"/>
              <a:ea typeface="Times New Roman" panose="02020603050405020304" pitchFamily="18" charset="0"/>
              <a:cs typeface="Times New Roman" panose="02020603050405020304" pitchFamily="18" charset="0"/>
            </a:endParaRPr>
          </a:p>
          <a:p>
            <a:r>
              <a:rPr lang="es-MX" b="0" i="0" dirty="0">
                <a:effectLst/>
                <a:latin typeface="Arial" panose="020B0604020202020204" pitchFamily="34" charset="0"/>
                <a:ea typeface="Times New Roman" panose="02020603050405020304" pitchFamily="18" charset="0"/>
                <a:cs typeface="Times New Roman" panose="02020603050405020304" pitchFamily="18" charset="0"/>
              </a:rPr>
              <a:t>Este producto esta laborado a base de productos naturales , no contiene </a:t>
            </a:r>
            <a:r>
              <a:rPr lang="es-MX" b="0" i="0" dirty="0" err="1">
                <a:effectLst/>
                <a:latin typeface="Arial" panose="020B0604020202020204" pitchFamily="34" charset="0"/>
                <a:ea typeface="Times New Roman" panose="02020603050405020304" pitchFamily="18" charset="0"/>
                <a:cs typeface="Times New Roman" panose="02020603050405020304" pitchFamily="18" charset="0"/>
              </a:rPr>
              <a:t>preservantes</a:t>
            </a:r>
            <a:r>
              <a:rPr lang="es-MX" b="0" i="0" dirty="0">
                <a:effectLst/>
                <a:latin typeface="Arial" panose="020B0604020202020204" pitchFamily="34" charset="0"/>
                <a:ea typeface="Times New Roman" panose="02020603050405020304" pitchFamily="18" charset="0"/>
                <a:cs typeface="Times New Roman" panose="02020603050405020304" pitchFamily="18" charset="0"/>
              </a:rPr>
              <a:t> y es </a:t>
            </a:r>
            <a:r>
              <a:rPr lang="es-419" b="0" i="0" dirty="0">
                <a:effectLst/>
                <a:latin typeface="Arial" panose="020B0604020202020204" pitchFamily="34" charset="0"/>
                <a:ea typeface="Times New Roman" panose="02020603050405020304" pitchFamily="18" charset="0"/>
                <a:cs typeface="Times New Roman" panose="02020603050405020304" pitchFamily="18" charset="0"/>
              </a:rPr>
              <a:t>altamente</a:t>
            </a:r>
            <a:r>
              <a:rPr lang="es-MX" b="0" i="0" dirty="0">
                <a:effectLst/>
                <a:latin typeface="Arial" panose="020B0604020202020204" pitchFamily="34" charset="0"/>
                <a:ea typeface="Times New Roman" panose="02020603050405020304" pitchFamily="18" charset="0"/>
                <a:cs typeface="Times New Roman" panose="02020603050405020304" pitchFamily="18" charset="0"/>
              </a:rPr>
              <a:t> nutritiva, uno de sus beneficios es que ayuda a prevenir </a:t>
            </a:r>
            <a:r>
              <a:rPr lang="es-419" b="0" i="0" dirty="0">
                <a:effectLst/>
                <a:latin typeface="Arial" panose="020B0604020202020204" pitchFamily="34" charset="0"/>
                <a:ea typeface="Times New Roman" panose="02020603050405020304" pitchFamily="18" charset="0"/>
                <a:cs typeface="Times New Roman" panose="02020603050405020304" pitchFamily="18" charset="0"/>
              </a:rPr>
              <a:t>enfermedades</a:t>
            </a:r>
            <a:r>
              <a:rPr lang="es-MX" b="0" i="0" dirty="0">
                <a:effectLst/>
                <a:latin typeface="Arial" panose="020B0604020202020204" pitchFamily="34" charset="0"/>
                <a:ea typeface="Times New Roman" panose="02020603050405020304" pitchFamily="18" charset="0"/>
                <a:cs typeface="Times New Roman" panose="02020603050405020304" pitchFamily="18" charset="0"/>
              </a:rPr>
              <a:t>. Se </a:t>
            </a:r>
            <a:r>
              <a:rPr lang="es-419" b="0" i="0" dirty="0">
                <a:effectLst/>
                <a:latin typeface="Arial" panose="020B0604020202020204" pitchFamily="34" charset="0"/>
                <a:ea typeface="Times New Roman" panose="02020603050405020304" pitchFamily="18" charset="0"/>
                <a:cs typeface="Times New Roman" panose="02020603050405020304" pitchFamily="18" charset="0"/>
              </a:rPr>
              <a:t>presentaran</a:t>
            </a:r>
            <a:r>
              <a:rPr lang="es-MX" b="0" i="0" dirty="0">
                <a:effectLst/>
                <a:latin typeface="Arial" panose="020B0604020202020204" pitchFamily="34" charset="0"/>
                <a:ea typeface="Times New Roman" panose="02020603050405020304" pitchFamily="18" charset="0"/>
                <a:cs typeface="Times New Roman" panose="02020603050405020304" pitchFamily="18" charset="0"/>
              </a:rPr>
              <a:t> 2 sabores, camote con linaza y avena con salada de trigo, y </a:t>
            </a:r>
            <a:r>
              <a:rPr lang="es-419" b="0" i="0" dirty="0">
                <a:effectLst/>
                <a:latin typeface="Arial" panose="020B0604020202020204" pitchFamily="34" charset="0"/>
                <a:ea typeface="Times New Roman" panose="02020603050405020304" pitchFamily="18" charset="0"/>
                <a:cs typeface="Times New Roman" panose="02020603050405020304" pitchFamily="18" charset="0"/>
              </a:rPr>
              <a:t>tendrá</a:t>
            </a:r>
            <a:r>
              <a:rPr lang="es-MX" b="0" i="0" dirty="0">
                <a:effectLst/>
                <a:latin typeface="Arial" panose="020B0604020202020204" pitchFamily="34" charset="0"/>
                <a:ea typeface="Times New Roman" panose="02020603050405020304" pitchFamily="18" charset="0"/>
                <a:cs typeface="Times New Roman" panose="02020603050405020304" pitchFamily="18" charset="0"/>
              </a:rPr>
              <a:t> un empaque de 300 </a:t>
            </a:r>
            <a:r>
              <a:rPr lang="es-419" b="0" i="0" dirty="0">
                <a:effectLst/>
                <a:latin typeface="Arial" panose="020B0604020202020204" pitchFamily="34" charset="0"/>
                <a:ea typeface="Times New Roman" panose="02020603050405020304" pitchFamily="18" charset="0"/>
                <a:cs typeface="Times New Roman" panose="02020603050405020304" pitchFamily="18" charset="0"/>
              </a:rPr>
              <a:t>gramos</a:t>
            </a:r>
            <a:endParaRPr lang="es-MX" dirty="0">
              <a:effectLst/>
              <a:latin typeface="Helvetica" pitchFamily="2" charset="0"/>
              <a:ea typeface="Times New Roman" panose="02020603050405020304" pitchFamily="18" charset="0"/>
              <a:cs typeface="Times New Roman" panose="02020603050405020304" pitchFamily="18" charset="0"/>
            </a:endParaRPr>
          </a:p>
          <a:p>
            <a:pPr>
              <a:lnSpc>
                <a:spcPct val="115000"/>
              </a:lnSpc>
              <a:spcAft>
                <a:spcPts val="800"/>
              </a:spcAft>
            </a:pPr>
            <a:r>
              <a:rPr lang="es-MX" kern="100" dirty="0">
                <a:effectLst/>
                <a:latin typeface="Aptos" panose="020B0004020202020204" pitchFamily="34" charset="0"/>
                <a:ea typeface="Times New Roman" panose="02020603050405020304" pitchFamily="18" charset="0"/>
                <a:cs typeface="Times New Roman" panose="02020603050405020304" pitchFamily="18" charset="0"/>
              </a:rPr>
              <a:t> </a:t>
            </a:r>
          </a:p>
        </p:txBody>
      </p:sp>
      <p:sp>
        <p:nvSpPr>
          <p:cNvPr id="13" name="CuadroTexto 12">
            <a:extLst>
              <a:ext uri="{FF2B5EF4-FFF2-40B4-BE49-F238E27FC236}">
                <a16:creationId xmlns:a16="http://schemas.microsoft.com/office/drawing/2014/main" id="{9AF68615-ADCE-5F5C-ADAB-3FD4D164BB77}"/>
              </a:ext>
            </a:extLst>
          </p:cNvPr>
          <p:cNvSpPr txBox="1"/>
          <p:nvPr/>
        </p:nvSpPr>
        <p:spPr>
          <a:xfrm>
            <a:off x="286933" y="5862995"/>
            <a:ext cx="4399844" cy="646331"/>
          </a:xfrm>
          <a:prstGeom prst="rect">
            <a:avLst/>
          </a:prstGeom>
          <a:noFill/>
        </p:spPr>
        <p:txBody>
          <a:bodyPr wrap="square" rtlCol="0">
            <a:spAutoFit/>
          </a:bodyPr>
          <a:lstStyle/>
          <a:p>
            <a:r>
              <a:rPr lang="es-MX" sz="1200" b="0" i="0" dirty="0" err="1">
                <a:effectLst/>
                <a:latin typeface="Arial" panose="020B0604020202020204" pitchFamily="34" charset="0"/>
                <a:ea typeface="Times New Roman" panose="02020603050405020304" pitchFamily="18" charset="0"/>
                <a:cs typeface="Times New Roman" panose="02020603050405020304" pitchFamily="18" charset="0"/>
              </a:rPr>
              <a:t>Tang</a:t>
            </a:r>
            <a:r>
              <a:rPr lang="es-MX" sz="1200" b="0" i="0" dirty="0">
                <a:effectLst/>
                <a:latin typeface="Arial" panose="020B0604020202020204" pitchFamily="34" charset="0"/>
                <a:ea typeface="Times New Roman" panose="02020603050405020304" pitchFamily="18" charset="0"/>
                <a:cs typeface="Times New Roman" panose="02020603050405020304" pitchFamily="18" charset="0"/>
              </a:rPr>
              <a:t> </a:t>
            </a:r>
            <a:r>
              <a:rPr lang="es-MX" sz="1200" b="0" i="0" dirty="0" err="1">
                <a:effectLst/>
                <a:latin typeface="Arial" panose="020B0604020202020204" pitchFamily="34" charset="0"/>
                <a:ea typeface="Times New Roman" panose="02020603050405020304" pitchFamily="18" charset="0"/>
                <a:cs typeface="Times New Roman" panose="02020603050405020304" pitchFamily="18" charset="0"/>
              </a:rPr>
              <a:t>Chams</a:t>
            </a:r>
            <a:r>
              <a:rPr lang="es-MX" sz="1200" b="0" i="0" dirty="0">
                <a:effectLst/>
                <a:latin typeface="Arial" panose="020B0604020202020204" pitchFamily="34" charset="0"/>
                <a:ea typeface="Times New Roman" panose="02020603050405020304" pitchFamily="18" charset="0"/>
                <a:cs typeface="Times New Roman" panose="02020603050405020304" pitchFamily="18" charset="0"/>
              </a:rPr>
              <a:t>, J. Y. N, soto </a:t>
            </a:r>
            <a:r>
              <a:rPr lang="es-MX" sz="1200" b="0" i="0" dirty="0" err="1">
                <a:effectLst/>
                <a:latin typeface="Arial" panose="020B0604020202020204" pitchFamily="34" charset="0"/>
                <a:ea typeface="Times New Roman" panose="02020603050405020304" pitchFamily="18" charset="0"/>
                <a:cs typeface="Times New Roman" panose="02020603050405020304" pitchFamily="18" charset="0"/>
              </a:rPr>
              <a:t>Grandia</a:t>
            </a:r>
            <a:r>
              <a:rPr lang="es-MX" sz="1200" b="0" i="0" dirty="0">
                <a:effectLst/>
                <a:latin typeface="Arial" panose="020B0604020202020204" pitchFamily="34" charset="0"/>
                <a:ea typeface="Times New Roman" panose="02020603050405020304" pitchFamily="18" charset="0"/>
                <a:cs typeface="Times New Roman" panose="02020603050405020304" pitchFamily="18" charset="0"/>
              </a:rPr>
              <a:t>, Ca. M. </a:t>
            </a:r>
            <a:r>
              <a:rPr lang="es-MX" sz="1200" b="0" i="0" dirty="0" err="1">
                <a:effectLst/>
                <a:latin typeface="Arial" panose="020B0604020202020204" pitchFamily="34" charset="0"/>
                <a:ea typeface="Times New Roman" panose="02020603050405020304" pitchFamily="18" charset="0"/>
                <a:cs typeface="Times New Roman" panose="02020603050405020304" pitchFamily="18" charset="0"/>
              </a:rPr>
              <a:t>Zapatu</a:t>
            </a:r>
            <a:r>
              <a:rPr lang="es-MX" sz="1200" b="0" i="0" dirty="0">
                <a:effectLst/>
                <a:latin typeface="Arial" panose="020B0604020202020204" pitchFamily="34" charset="0"/>
                <a:ea typeface="Times New Roman" panose="02020603050405020304" pitchFamily="18" charset="0"/>
                <a:cs typeface="Times New Roman" panose="02020603050405020304" pitchFamily="18" charset="0"/>
              </a:rPr>
              <a:t> Puras</a:t>
            </a:r>
            <a:endParaRPr lang="es-MX" sz="1200" dirty="0">
              <a:effectLst/>
              <a:latin typeface="Helvetica" pitchFamily="2" charset="0"/>
              <a:ea typeface="Times New Roman" panose="02020603050405020304" pitchFamily="18" charset="0"/>
              <a:cs typeface="Times New Roman" panose="02020603050405020304" pitchFamily="18" charset="0"/>
            </a:endParaRPr>
          </a:p>
          <a:p>
            <a:r>
              <a:rPr lang="es-MX" sz="1200" b="0" i="0" dirty="0">
                <a:effectLst/>
                <a:latin typeface="Arial" panose="020B0604020202020204" pitchFamily="34" charset="0"/>
                <a:ea typeface="Times New Roman" panose="02020603050405020304" pitchFamily="18" charset="0"/>
                <a:cs typeface="Times New Roman" panose="02020603050405020304" pitchFamily="18" charset="0"/>
              </a:rPr>
              <a:t>UN., 8- </a:t>
            </a:r>
            <a:r>
              <a:rPr lang="es-MX" sz="1200" b="0" i="0" dirty="0" err="1">
                <a:effectLst/>
                <a:latin typeface="Arial" panose="020B0604020202020204" pitchFamily="34" charset="0"/>
                <a:ea typeface="Times New Roman" panose="02020603050405020304" pitchFamily="18" charset="0"/>
                <a:cs typeface="Times New Roman" panose="02020603050405020304" pitchFamily="18" charset="0"/>
              </a:rPr>
              <a:t>Arera</a:t>
            </a:r>
            <a:r>
              <a:rPr lang="es-MX" sz="1200" b="0" i="0" dirty="0">
                <a:effectLst/>
                <a:latin typeface="Arial" panose="020B0604020202020204" pitchFamily="34" charset="0"/>
                <a:ea typeface="Times New Roman" panose="02020603050405020304" pitchFamily="18" charset="0"/>
                <a:cs typeface="Times New Roman" panose="02020603050405020304" pitchFamily="18" charset="0"/>
              </a:rPr>
              <a:t> </a:t>
            </a:r>
            <a:r>
              <a:rPr lang="es-MX" sz="1200" b="0" i="0" dirty="0" err="1">
                <a:effectLst/>
                <a:latin typeface="Arial" panose="020B0604020202020204" pitchFamily="34" charset="0"/>
                <a:ea typeface="Times New Roman" panose="02020603050405020304" pitchFamily="18" charset="0"/>
                <a:cs typeface="Times New Roman" panose="02020603050405020304" pitchFamily="18" charset="0"/>
              </a:rPr>
              <a:t>Vasquer</a:t>
            </a:r>
            <a:r>
              <a:rPr lang="es-MX" sz="1200" b="0" i="0" dirty="0">
                <a:effectLst/>
                <a:latin typeface="Arial" panose="020B0604020202020204" pitchFamily="34" charset="0"/>
                <a:ea typeface="Times New Roman" panose="02020603050405020304" pitchFamily="18" charset="0"/>
                <a:cs typeface="Times New Roman" panose="02020603050405020304" pitchFamily="18" charset="0"/>
              </a:rPr>
              <a:t>, E. J. proyecto La galletas premio para canes</a:t>
            </a:r>
            <a:endParaRPr lang="es-MX" sz="1200" dirty="0"/>
          </a:p>
        </p:txBody>
      </p:sp>
    </p:spTree>
    <p:extLst>
      <p:ext uri="{BB962C8B-B14F-4D97-AF65-F5344CB8AC3E}">
        <p14:creationId xmlns:p14="http://schemas.microsoft.com/office/powerpoint/2010/main" val="40619688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6803233-86D9-C54D-96CF-2B044B8DF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17" y="4814379"/>
            <a:ext cx="12302434" cy="2780879"/>
          </a:xfrm>
          <a:prstGeom prst="rect">
            <a:avLst/>
          </a:prstGeom>
        </p:spPr>
      </p:pic>
      <p:sp>
        <p:nvSpPr>
          <p:cNvPr id="3" name="Marcador de contenido 2">
            <a:extLst>
              <a:ext uri="{FF2B5EF4-FFF2-40B4-BE49-F238E27FC236}">
                <a16:creationId xmlns:a16="http://schemas.microsoft.com/office/drawing/2014/main" id="{413AC6AC-2B92-A372-35D4-25A29A6675B4}"/>
              </a:ext>
            </a:extLst>
          </p:cNvPr>
          <p:cNvSpPr>
            <a:spLocks noGrp="1"/>
          </p:cNvSpPr>
          <p:nvPr>
            <p:ph idx="1"/>
          </p:nvPr>
        </p:nvSpPr>
        <p:spPr>
          <a:xfrm>
            <a:off x="826910" y="1765029"/>
            <a:ext cx="9307689" cy="4351338"/>
          </a:xfrm>
        </p:spPr>
        <p:txBody>
          <a:bodyPr>
            <a:normAutofit/>
          </a:bodyPr>
          <a:lstStyle/>
          <a:p>
            <a:r>
              <a:rPr lang="es-419" sz="1800">
                <a:effectLst/>
                <a:latin typeface="Arial" panose="020B0604020202020204" pitchFamily="34" charset="0"/>
                <a:ea typeface="Times New Roman" panose="020F0502020204030204" pitchFamily="34" charset="0"/>
              </a:rPr>
              <a:t>Se basa en alimentar  a los animales domésticos con alimentos crudos aportando una serie de beneficio para su salud, longevidad y capacidad reproductiva.El presente estudio se centró en la alimentación de perros basada en la dieta BARF para poder responder a la problemática que se vive en él Perú, donde la mascota más común es el perro, existe un mercado variado de comida para perros, pero la mayor parte está compuesta por ingredientes dañinas para su salud, y los dueños no están concientizados sobre sus prejuicios a largo plazo. Se evaluó entonces la factibilidad de mercado, tecnología,economía y social de la instalación de una planta de producción de hamburguesas para perros en base a la dieta BARF</a:t>
            </a:r>
            <a:r>
              <a:rPr lang="es-MX" sz="1800">
                <a:effectLst/>
              </a:rPr>
              <a:t> </a:t>
            </a:r>
            <a:endParaRPr lang="es-MX" sz="1800" dirty="0"/>
          </a:p>
        </p:txBody>
      </p:sp>
      <p:sp>
        <p:nvSpPr>
          <p:cNvPr id="5" name="Título 1">
            <a:extLst>
              <a:ext uri="{FF2B5EF4-FFF2-40B4-BE49-F238E27FC236}">
                <a16:creationId xmlns:a16="http://schemas.microsoft.com/office/drawing/2014/main" id="{852FF3B2-FD69-ED9B-3E88-CD8579A1531A}"/>
              </a:ext>
            </a:extLst>
          </p:cNvPr>
          <p:cNvSpPr txBox="1">
            <a:spLocks noGrp="1"/>
          </p:cNvSpPr>
          <p:nvPr>
            <p:ph type="title"/>
          </p:nvPr>
        </p:nvSpPr>
        <p:spPr>
          <a:xfrm>
            <a:off x="3434645" y="3510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tx2">
                    <a:lumMod val="90000"/>
                    <a:lumOff val="10000"/>
                  </a:schemeClr>
                </a:solidFill>
                <a:latin typeface="Modern Love" pitchFamily="82" charset="0"/>
              </a:rPr>
              <a:t>ANTECEDENTES</a:t>
            </a:r>
            <a:endParaRPr lang="es-MX" dirty="0">
              <a:solidFill>
                <a:schemeClr val="tx2">
                  <a:lumMod val="90000"/>
                  <a:lumOff val="10000"/>
                </a:schemeClr>
              </a:solidFill>
              <a:latin typeface="Modern Love" pitchFamily="82" charset="0"/>
            </a:endParaRPr>
          </a:p>
        </p:txBody>
      </p:sp>
      <p:sp>
        <p:nvSpPr>
          <p:cNvPr id="7" name="CuadroTexto 6">
            <a:extLst>
              <a:ext uri="{FF2B5EF4-FFF2-40B4-BE49-F238E27FC236}">
                <a16:creationId xmlns:a16="http://schemas.microsoft.com/office/drawing/2014/main" id="{913F1BCA-3D75-C26E-51E1-D0E06A1D3C8B}"/>
              </a:ext>
            </a:extLst>
          </p:cNvPr>
          <p:cNvSpPr txBox="1"/>
          <p:nvPr/>
        </p:nvSpPr>
        <p:spPr>
          <a:xfrm>
            <a:off x="826910" y="1345407"/>
            <a:ext cx="2875845" cy="369332"/>
          </a:xfrm>
          <a:prstGeom prst="rect">
            <a:avLst/>
          </a:prstGeom>
          <a:noFill/>
        </p:spPr>
        <p:txBody>
          <a:bodyPr wrap="square" rtlCol="0">
            <a:spAutoFit/>
          </a:bodyPr>
          <a:lstStyle/>
          <a:p>
            <a:pPr algn="l"/>
            <a:r>
              <a:rPr lang="es-419" dirty="0"/>
              <a:t>3er antecedente: BARF</a:t>
            </a:r>
            <a:endParaRPr lang="es-MX" dirty="0"/>
          </a:p>
        </p:txBody>
      </p:sp>
      <p:sp>
        <p:nvSpPr>
          <p:cNvPr id="9" name="CuadroTexto 8">
            <a:extLst>
              <a:ext uri="{FF2B5EF4-FFF2-40B4-BE49-F238E27FC236}">
                <a16:creationId xmlns:a16="http://schemas.microsoft.com/office/drawing/2014/main" id="{111095E3-0347-80B4-DE1B-58BF3E5960A4}"/>
              </a:ext>
            </a:extLst>
          </p:cNvPr>
          <p:cNvSpPr txBox="1"/>
          <p:nvPr/>
        </p:nvSpPr>
        <p:spPr>
          <a:xfrm>
            <a:off x="7884507" y="5736731"/>
            <a:ext cx="4307493" cy="859851"/>
          </a:xfrm>
          <a:prstGeom prst="rect">
            <a:avLst/>
          </a:prstGeom>
          <a:noFill/>
        </p:spPr>
        <p:txBody>
          <a:bodyPr wrap="square">
            <a:spAutoFit/>
          </a:bodyPr>
          <a:lstStyle/>
          <a:p>
            <a:pPr>
              <a:lnSpc>
                <a:spcPct val="115000"/>
              </a:lnSpc>
              <a:spcAft>
                <a:spcPts val="800"/>
              </a:spcAft>
            </a:pPr>
            <a:r>
              <a:rPr lang="es-419" sz="1100" kern="100" dirty="0">
                <a:solidFill>
                  <a:schemeClr val="bg1"/>
                </a:solidFill>
                <a:effectLst/>
                <a:latin typeface="Arial" panose="020B0604020202020204" pitchFamily="34" charset="0"/>
                <a:ea typeface="Times New Roman" panose="020F0502020204030204" pitchFamily="34" charset="0"/>
                <a:cs typeface="Times New Roman" panose="020F0502020204030204" pitchFamily="34" charset="0"/>
              </a:rPr>
              <a:t>Referencia: Barreno Mora, D.A. (2018). Digestibilidad aparente del alimento balanceado premium en comparación a la digestibilidad del alimento BARF para caninos (Bachelor’s Thesis, Quito: universidad de las americas,8018)</a:t>
            </a:r>
            <a:endParaRPr lang="es-MX" sz="1100" kern="100" dirty="0">
              <a:solidFill>
                <a:schemeClr val="bg1"/>
              </a:solidFill>
              <a:effectLst/>
              <a:latin typeface="Aptos" panose="020B0004020202020204" pitchFamily="34" charset="0"/>
              <a:ea typeface="Times New Roman" panose="020F0502020204030204" pitchFamily="34" charset="0"/>
              <a:cs typeface="Times New Roman" panose="020F0502020204030204" pitchFamily="34" charset="0"/>
            </a:endParaRPr>
          </a:p>
        </p:txBody>
      </p:sp>
      <p:pic>
        <p:nvPicPr>
          <p:cNvPr id="16" name="Imagen 15">
            <a:extLst>
              <a:ext uri="{FF2B5EF4-FFF2-40B4-BE49-F238E27FC236}">
                <a16:creationId xmlns:a16="http://schemas.microsoft.com/office/drawing/2014/main" id="{BF37CD59-6480-492D-A38B-136ABE72E247}"/>
              </a:ext>
            </a:extLst>
          </p:cNvPr>
          <p:cNvPicPr>
            <a:picLocks noChangeAspect="1"/>
          </p:cNvPicPr>
          <p:nvPr/>
        </p:nvPicPr>
        <p:blipFill>
          <a:blip r:embed="rId3"/>
          <a:stretch>
            <a:fillRect/>
          </a:stretch>
        </p:blipFill>
        <p:spPr>
          <a:xfrm>
            <a:off x="9379900" y="592058"/>
            <a:ext cx="2995544" cy="2641853"/>
          </a:xfrm>
          <a:prstGeom prst="rect">
            <a:avLst/>
          </a:prstGeom>
        </p:spPr>
      </p:pic>
    </p:spTree>
    <p:extLst>
      <p:ext uri="{BB962C8B-B14F-4D97-AF65-F5344CB8AC3E}">
        <p14:creationId xmlns:p14="http://schemas.microsoft.com/office/powerpoint/2010/main" val="19869951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C11D9A7D-95A2-CBC1-8DF6-88C5B1A4D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6740"/>
            <a:ext cx="4139407" cy="5519209"/>
          </a:xfrm>
          <a:prstGeom prst="rect">
            <a:avLst/>
          </a:prstGeom>
        </p:spPr>
      </p:pic>
      <p:sp>
        <p:nvSpPr>
          <p:cNvPr id="2" name="Título 1">
            <a:extLst>
              <a:ext uri="{FF2B5EF4-FFF2-40B4-BE49-F238E27FC236}">
                <a16:creationId xmlns:a16="http://schemas.microsoft.com/office/drawing/2014/main" id="{3DA2EA2F-D5EA-CA1E-C306-A65C117896EA}"/>
              </a:ext>
            </a:extLst>
          </p:cNvPr>
          <p:cNvSpPr>
            <a:spLocks noGrp="1"/>
          </p:cNvSpPr>
          <p:nvPr>
            <p:ph type="title"/>
          </p:nvPr>
        </p:nvSpPr>
        <p:spPr>
          <a:xfrm>
            <a:off x="1965298" y="2648056"/>
            <a:ext cx="9259738" cy="1167253"/>
          </a:xfrm>
        </p:spPr>
        <p:txBody>
          <a:bodyPr>
            <a:noAutofit/>
          </a:bodyPr>
          <a:lstStyle/>
          <a:p>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Actualmente existen muchos animales en situación de calle los cuales</a:t>
            </a:r>
            <a:br>
              <a:rPr lang="es-MX" sz="1800" dirty="0">
                <a:effectLst/>
                <a:latin typeface="Helvetica" pitchFamily="2" charset="0"/>
                <a:ea typeface="Times New Roman" panose="020F0502020204030204" pitchFamily="34" charset="0"/>
                <a:cs typeface="Times New Roman" panose="020F0502020204030204" pitchFamily="34" charset="0"/>
              </a:rPr>
            </a:b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sufre de hambre a diario pero esto </a:t>
            </a:r>
            <a:r>
              <a:rPr lang="es-419" sz="1800" b="0" i="0" dirty="0">
                <a:effectLst/>
                <a:latin typeface="Arial" panose="020B0604020202020204" pitchFamily="34" charset="0"/>
                <a:ea typeface="Times New Roman" panose="020F0502020204030204" pitchFamily="34" charset="0"/>
                <a:cs typeface="Times New Roman" panose="020F0502020204030204" pitchFamily="34" charset="0"/>
              </a:rPr>
              <a:t>también</a:t>
            </a: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 sufren algunos animales con</a:t>
            </a:r>
            <a:br>
              <a:rPr lang="es-MX" sz="1800" dirty="0">
                <a:effectLst/>
                <a:latin typeface="Helvetica" pitchFamily="2" charset="0"/>
                <a:ea typeface="Times New Roman" panose="020F0502020204030204" pitchFamily="34" charset="0"/>
                <a:cs typeface="Times New Roman" panose="020F0502020204030204" pitchFamily="34" charset="0"/>
              </a:rPr>
            </a:b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hogar que no son alimentados correctamente por sos dueños ya que se les da alimento o snack que aparentan o</a:t>
            </a:r>
            <a:r>
              <a:rPr lang="es-MX" sz="1800" dirty="0">
                <a:effectLst/>
                <a:latin typeface="Arial" panose="020B0604020202020204" pitchFamily="34" charset="0"/>
                <a:ea typeface="Times New Roman" panose="020F0502020204030204" pitchFamily="34" charset="0"/>
                <a:cs typeface="Times New Roman" panose="020F0502020204030204" pitchFamily="34" charset="0"/>
              </a:rPr>
              <a:t> se</a:t>
            </a: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 hacen pasar</a:t>
            </a:r>
            <a:r>
              <a:rPr lang="es-MX" sz="1800" dirty="0">
                <a:effectLst/>
                <a:latin typeface="Arial" panose="020B0604020202020204" pitchFamily="34" charset="0"/>
                <a:ea typeface="Times New Roman" panose="020F0502020204030204" pitchFamily="34" charset="0"/>
                <a:cs typeface="Times New Roman" panose="020F0502020204030204" pitchFamily="34" charset="0"/>
              </a:rPr>
              <a:t> </a:t>
            </a: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por buenos y saludables</a:t>
            </a:r>
            <a:br>
              <a:rPr lang="es-MX" sz="1800" dirty="0">
                <a:effectLst/>
                <a:latin typeface="Helvetica" pitchFamily="2" charset="0"/>
                <a:ea typeface="Times New Roman" panose="020F0502020204030204" pitchFamily="34" charset="0"/>
                <a:cs typeface="Times New Roman" panose="020F0502020204030204" pitchFamily="34" charset="0"/>
              </a:rPr>
            </a:b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la </a:t>
            </a:r>
            <a:r>
              <a:rPr lang="es-419" sz="1800" b="0" i="0" dirty="0">
                <a:effectLst/>
                <a:latin typeface="Arial" panose="020B0604020202020204" pitchFamily="34" charset="0"/>
                <a:ea typeface="Times New Roman" panose="020F0502020204030204" pitchFamily="34" charset="0"/>
                <a:cs typeface="Times New Roman" panose="020F0502020204030204" pitchFamily="34" charset="0"/>
              </a:rPr>
              <a:t>mayoría</a:t>
            </a: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 incluso deterioran el</a:t>
            </a:r>
            <a:r>
              <a:rPr lang="es-MX" sz="1800" dirty="0">
                <a:effectLst/>
                <a:latin typeface="Arial" panose="020B0604020202020204" pitchFamily="34" charset="0"/>
                <a:ea typeface="Times New Roman" panose="020F0502020204030204" pitchFamily="34" charset="0"/>
                <a:cs typeface="Times New Roman" panose="020F0502020204030204" pitchFamily="34" charset="0"/>
              </a:rPr>
              <a:t> </a:t>
            </a: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estado de el animal , son dañinas. y no tienen </a:t>
            </a:r>
            <a:r>
              <a:rPr lang="es-419" sz="1800" b="0" i="0" dirty="0">
                <a:effectLst/>
                <a:latin typeface="Arial" panose="020B0604020202020204" pitchFamily="34" charset="0"/>
                <a:ea typeface="Times New Roman" panose="020F0502020204030204" pitchFamily="34" charset="0"/>
                <a:cs typeface="Times New Roman" panose="020F0502020204030204" pitchFamily="34" charset="0"/>
              </a:rPr>
              <a:t>ningún</a:t>
            </a: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 aporte.</a:t>
            </a:r>
            <a:br>
              <a:rPr lang="es-MX" sz="1800" dirty="0">
                <a:effectLst/>
                <a:latin typeface="Helvetica" pitchFamily="2" charset="0"/>
                <a:ea typeface="Times New Roman" panose="020F0502020204030204" pitchFamily="34" charset="0"/>
                <a:cs typeface="Times New Roman" panose="020F0502020204030204" pitchFamily="34" charset="0"/>
              </a:rPr>
            </a:b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 </a:t>
            </a:r>
            <a:br>
              <a:rPr lang="es-MX" sz="1800" dirty="0">
                <a:effectLst/>
                <a:latin typeface="Helvetica" pitchFamily="2" charset="0"/>
                <a:ea typeface="Times New Roman" panose="020F0502020204030204" pitchFamily="34" charset="0"/>
                <a:cs typeface="Times New Roman" panose="020F0502020204030204" pitchFamily="34" charset="0"/>
              </a:rPr>
            </a:b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Por lo tanto este </a:t>
            </a:r>
            <a:r>
              <a:rPr lang="es-419" sz="1800" b="0" i="0" dirty="0">
                <a:effectLst/>
                <a:latin typeface="Arial" panose="020B0604020202020204" pitchFamily="34" charset="0"/>
                <a:ea typeface="Times New Roman" panose="020F0502020204030204" pitchFamily="34" charset="0"/>
                <a:cs typeface="Times New Roman" panose="020F0502020204030204" pitchFamily="34" charset="0"/>
              </a:rPr>
              <a:t>proyecto</a:t>
            </a: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 </a:t>
            </a:r>
            <a:r>
              <a:rPr lang="es-419" sz="1800" b="0" i="0" dirty="0">
                <a:effectLst/>
                <a:latin typeface="Arial" panose="020B0604020202020204" pitchFamily="34" charset="0"/>
                <a:ea typeface="Times New Roman" panose="020F0502020204030204" pitchFamily="34" charset="0"/>
                <a:cs typeface="Times New Roman" panose="020F0502020204030204" pitchFamily="34" charset="0"/>
              </a:rPr>
              <a:t>tiene</a:t>
            </a:r>
            <a:r>
              <a:rPr lang="es-MX" sz="1800" b="0" i="0" dirty="0">
                <a:effectLst/>
                <a:latin typeface="Arial" panose="020B0604020202020204" pitchFamily="34" charset="0"/>
                <a:ea typeface="Times New Roman" panose="020F0502020204030204" pitchFamily="34" charset="0"/>
                <a:cs typeface="Times New Roman" panose="020F0502020204030204" pitchFamily="34" charset="0"/>
              </a:rPr>
              <a:t> como objetivo realizar un alimento para animales el cual sea bueno, saludaba y accesible para todos esos dueños que no pueden comprar alimento de buena calidad y sea nutritivo.</a:t>
            </a:r>
            <a:br>
              <a:rPr lang="es-MX" sz="1800" dirty="0">
                <a:effectLst/>
                <a:latin typeface="Helvetica" pitchFamily="2" charset="0"/>
                <a:ea typeface="Times New Roman" panose="020F0502020204030204" pitchFamily="34" charset="0"/>
                <a:cs typeface="Times New Roman" panose="020F0502020204030204" pitchFamily="34" charset="0"/>
              </a:rPr>
            </a:br>
            <a:r>
              <a:rPr lang="es-MX" sz="1800" kern="100" dirty="0">
                <a:effectLst/>
                <a:latin typeface="Arial" panose="020B0604020202020204" pitchFamily="34" charset="0"/>
                <a:ea typeface="Times New Roman" panose="020F0502020204030204" pitchFamily="34" charset="0"/>
                <a:cs typeface="Times New Roman" panose="020F0502020204030204" pitchFamily="34" charset="0"/>
              </a:rPr>
              <a:t> </a:t>
            </a:r>
            <a:br>
              <a:rPr lang="es-MX" sz="1800" kern="100" dirty="0">
                <a:effectLst/>
                <a:latin typeface="Aptos" panose="020B0004020202020204" pitchFamily="34" charset="0"/>
                <a:ea typeface="Times New Roman" panose="020F0502020204030204" pitchFamily="34" charset="0"/>
                <a:cs typeface="Times New Roman" panose="020F0502020204030204" pitchFamily="34" charset="0"/>
              </a:rPr>
            </a:br>
            <a:r>
              <a:rPr lang="es-MX" sz="1800" kern="100" dirty="0">
                <a:effectLst/>
                <a:latin typeface="Arial" panose="020B0604020202020204" pitchFamily="34" charset="0"/>
                <a:ea typeface="Times New Roman" panose="020F0502020204030204" pitchFamily="34" charset="0"/>
                <a:cs typeface="Times New Roman" panose="020F0502020204030204" pitchFamily="34" charset="0"/>
              </a:rPr>
              <a:t>¿Será posible realizar una galleta para animales que sea nutritiva, aporte y sea accesible para todos?</a:t>
            </a:r>
            <a:endParaRPr lang="es-MX" sz="1800" kern="100" dirty="0">
              <a:effectLst/>
              <a:latin typeface="Aptos" panose="020B0004020202020204" pitchFamily="34" charset="0"/>
              <a:ea typeface="Times New Roman" panose="020F0502020204030204" pitchFamily="34" charset="0"/>
              <a:cs typeface="Times New Roman" panose="020F0502020204030204" pitchFamily="34" charset="0"/>
            </a:endParaRPr>
          </a:p>
        </p:txBody>
      </p:sp>
      <p:sp>
        <p:nvSpPr>
          <p:cNvPr id="5" name="Título 1">
            <a:extLst>
              <a:ext uri="{FF2B5EF4-FFF2-40B4-BE49-F238E27FC236}">
                <a16:creationId xmlns:a16="http://schemas.microsoft.com/office/drawing/2014/main" id="{8D1B7AC3-25B2-83A5-5710-5DE0E65C3D00}"/>
              </a:ext>
            </a:extLst>
          </p:cNvPr>
          <p:cNvSpPr txBox="1">
            <a:spLocks/>
          </p:cNvSpPr>
          <p:nvPr/>
        </p:nvSpPr>
        <p:spPr>
          <a:xfrm>
            <a:off x="2468034" y="4074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tx2">
                    <a:lumMod val="90000"/>
                    <a:lumOff val="10000"/>
                  </a:schemeClr>
                </a:solidFill>
                <a:latin typeface="Modern Love" pitchFamily="82" charset="0"/>
              </a:rPr>
              <a:t>Planteamiento del problema </a:t>
            </a:r>
            <a:endParaRPr lang="es-MX" dirty="0">
              <a:solidFill>
                <a:schemeClr val="tx2">
                  <a:lumMod val="90000"/>
                  <a:lumOff val="10000"/>
                </a:schemeClr>
              </a:solidFill>
              <a:latin typeface="Modern Love" pitchFamily="82" charset="0"/>
            </a:endParaRPr>
          </a:p>
        </p:txBody>
      </p:sp>
      <mc:AlternateContent xmlns:mc="http://schemas.openxmlformats.org/markup-compatibility/2006" xmlns:p14="http://schemas.microsoft.com/office/powerpoint/2010/main">
        <mc:Choice Requires="p14">
          <p:contentPart p14:bwMode="auto" r:id="rId3">
            <p14:nvContentPartPr>
              <p14:cNvPr id="11" name="Entrada de lápiz 10">
                <a:extLst>
                  <a:ext uri="{FF2B5EF4-FFF2-40B4-BE49-F238E27FC236}">
                    <a16:creationId xmlns:a16="http://schemas.microsoft.com/office/drawing/2014/main" id="{6642D61A-CF91-22D4-54F3-83994BC9A11A}"/>
                  </a:ext>
                </a:extLst>
              </p14:cNvPr>
              <p14:cNvContentPartPr/>
              <p14:nvPr/>
            </p14:nvContentPartPr>
            <p14:xfrm>
              <a:off x="1944345" y="587180"/>
              <a:ext cx="325800" cy="95760"/>
            </p14:xfrm>
          </p:contentPart>
        </mc:Choice>
        <mc:Fallback xmlns="">
          <p:pic>
            <p:nvPicPr>
              <p:cNvPr id="11" name="Entrada de lápiz 10">
                <a:extLst>
                  <a:ext uri="{FF2B5EF4-FFF2-40B4-BE49-F238E27FC236}">
                    <a16:creationId xmlns:a16="http://schemas.microsoft.com/office/drawing/2014/main" id="{6642D61A-CF91-22D4-54F3-83994BC9A11A}"/>
                  </a:ext>
                </a:extLst>
              </p:cNvPr>
              <p:cNvPicPr/>
              <p:nvPr/>
            </p:nvPicPr>
            <p:blipFill>
              <a:blip r:embed="rId4"/>
              <a:stretch>
                <a:fillRect/>
              </a:stretch>
            </p:blipFill>
            <p:spPr>
              <a:xfrm>
                <a:off x="1881705" y="524540"/>
                <a:ext cx="45144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trada de lápiz 11">
                <a:extLst>
                  <a:ext uri="{FF2B5EF4-FFF2-40B4-BE49-F238E27FC236}">
                    <a16:creationId xmlns:a16="http://schemas.microsoft.com/office/drawing/2014/main" id="{D31BFACC-C479-5CB8-1BE1-B8E5DF1074C0}"/>
                  </a:ext>
                </a:extLst>
              </p14:cNvPr>
              <p14:cNvContentPartPr/>
              <p14:nvPr/>
            </p14:nvContentPartPr>
            <p14:xfrm>
              <a:off x="1793865" y="1142660"/>
              <a:ext cx="294120" cy="262440"/>
            </p14:xfrm>
          </p:contentPart>
        </mc:Choice>
        <mc:Fallback xmlns="">
          <p:pic>
            <p:nvPicPr>
              <p:cNvPr id="12" name="Entrada de lápiz 11">
                <a:extLst>
                  <a:ext uri="{FF2B5EF4-FFF2-40B4-BE49-F238E27FC236}">
                    <a16:creationId xmlns:a16="http://schemas.microsoft.com/office/drawing/2014/main" id="{D31BFACC-C479-5CB8-1BE1-B8E5DF1074C0}"/>
                  </a:ext>
                </a:extLst>
              </p:cNvPr>
              <p:cNvPicPr/>
              <p:nvPr/>
            </p:nvPicPr>
            <p:blipFill>
              <a:blip r:embed="rId6"/>
              <a:stretch>
                <a:fillRect/>
              </a:stretch>
            </p:blipFill>
            <p:spPr>
              <a:xfrm>
                <a:off x="1730865" y="1080020"/>
                <a:ext cx="419760" cy="388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Entrada de lápiz 12">
                <a:extLst>
                  <a:ext uri="{FF2B5EF4-FFF2-40B4-BE49-F238E27FC236}">
                    <a16:creationId xmlns:a16="http://schemas.microsoft.com/office/drawing/2014/main" id="{AE383DA7-00E2-8EA3-1E14-5DF575A58072}"/>
                  </a:ext>
                </a:extLst>
              </p14:cNvPr>
              <p14:cNvContentPartPr/>
              <p14:nvPr/>
            </p14:nvContentPartPr>
            <p14:xfrm>
              <a:off x="10715385" y="1190540"/>
              <a:ext cx="262440" cy="286200"/>
            </p14:xfrm>
          </p:contentPart>
        </mc:Choice>
        <mc:Fallback xmlns="">
          <p:pic>
            <p:nvPicPr>
              <p:cNvPr id="13" name="Entrada de lápiz 12">
                <a:extLst>
                  <a:ext uri="{FF2B5EF4-FFF2-40B4-BE49-F238E27FC236}">
                    <a16:creationId xmlns:a16="http://schemas.microsoft.com/office/drawing/2014/main" id="{AE383DA7-00E2-8EA3-1E14-5DF575A58072}"/>
                  </a:ext>
                </a:extLst>
              </p:cNvPr>
              <p:cNvPicPr/>
              <p:nvPr/>
            </p:nvPicPr>
            <p:blipFill>
              <a:blip r:embed="rId8"/>
              <a:stretch>
                <a:fillRect/>
              </a:stretch>
            </p:blipFill>
            <p:spPr>
              <a:xfrm>
                <a:off x="10652745" y="1127540"/>
                <a:ext cx="388080" cy="411840"/>
              </a:xfrm>
              <a:prstGeom prst="rect">
                <a:avLst/>
              </a:prstGeom>
            </p:spPr>
          </p:pic>
        </mc:Fallback>
      </mc:AlternateContent>
      <p:pic>
        <p:nvPicPr>
          <p:cNvPr id="6" name="Imagen 5">
            <a:extLst>
              <a:ext uri="{FF2B5EF4-FFF2-40B4-BE49-F238E27FC236}">
                <a16:creationId xmlns:a16="http://schemas.microsoft.com/office/drawing/2014/main" id="{D31532F2-1882-A689-A553-BA7D77B3E6F6}"/>
              </a:ext>
            </a:extLst>
          </p:cNvPr>
          <p:cNvPicPr>
            <a:picLocks noChangeAspect="1"/>
          </p:cNvPicPr>
          <p:nvPr/>
        </p:nvPicPr>
        <p:blipFill>
          <a:blip r:embed="rId9"/>
          <a:stretch>
            <a:fillRect/>
          </a:stretch>
        </p:blipFill>
        <p:spPr>
          <a:xfrm>
            <a:off x="10557644" y="830286"/>
            <a:ext cx="1730562" cy="1972682"/>
          </a:xfrm>
          <a:prstGeom prst="rect">
            <a:avLst/>
          </a:prstGeom>
        </p:spPr>
      </p:pic>
    </p:spTree>
    <p:extLst>
      <p:ext uri="{BB962C8B-B14F-4D97-AF65-F5344CB8AC3E}">
        <p14:creationId xmlns:p14="http://schemas.microsoft.com/office/powerpoint/2010/main" val="30952838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50EAEF3-9A2C-B3F2-4934-C1EF3C15A9E9}"/>
              </a:ext>
            </a:extLst>
          </p:cNvPr>
          <p:cNvPicPr>
            <a:picLocks noChangeAspect="1"/>
          </p:cNvPicPr>
          <p:nvPr/>
        </p:nvPicPr>
        <p:blipFill>
          <a:blip r:embed="rId2"/>
          <a:stretch>
            <a:fillRect/>
          </a:stretch>
        </p:blipFill>
        <p:spPr>
          <a:xfrm>
            <a:off x="0" y="0"/>
            <a:ext cx="3683000" cy="4553894"/>
          </a:xfrm>
          <a:prstGeom prst="rect">
            <a:avLst/>
          </a:prstGeom>
        </p:spPr>
      </p:pic>
      <p:sp>
        <p:nvSpPr>
          <p:cNvPr id="3" name="Marcador de contenido 2">
            <a:extLst>
              <a:ext uri="{FF2B5EF4-FFF2-40B4-BE49-F238E27FC236}">
                <a16:creationId xmlns:a16="http://schemas.microsoft.com/office/drawing/2014/main" id="{B825E9AC-B7CC-0D9B-2D02-FDA651EA5BC5}"/>
              </a:ext>
            </a:extLst>
          </p:cNvPr>
          <p:cNvSpPr>
            <a:spLocks noGrp="1"/>
          </p:cNvSpPr>
          <p:nvPr>
            <p:ph idx="1"/>
          </p:nvPr>
        </p:nvSpPr>
        <p:spPr>
          <a:xfrm>
            <a:off x="3397465" y="1326985"/>
            <a:ext cx="7502755" cy="3226909"/>
          </a:xfrm>
        </p:spPr>
        <p:txBody>
          <a:bodyPr>
            <a:normAutofit/>
          </a:bodyPr>
          <a:lstStyle/>
          <a:p>
            <a:pPr marL="0" indent="0">
              <a:buNone/>
            </a:pPr>
            <a:r>
              <a:rPr lang="es-MX" sz="1600" kern="100" dirty="0">
                <a:effectLst/>
                <a:latin typeface="Arial" panose="020B0604020202020204" pitchFamily="34" charset="0"/>
                <a:ea typeface="Times New Roman" panose="020F0502020204030204" pitchFamily="34" charset="0"/>
                <a:cs typeface="Times New Roman" panose="020F0502020204030204" pitchFamily="34" charset="0"/>
              </a:rPr>
              <a:t>Actualmente existen muchos animales en situación de calle y otros que aún que con hogar su alimentación no es buena e incluso algunos llegan a morir por desnutrición a causa de premios que se hacen pasar por buenos y resulta siendo tóxicos para estos ,con químicos o con alimentos poco recomendables en animales o simplemente no son suficiente.Este proyecto está hecho con el fin de ser un buen premio para sus mascotas y saludable para ellos</a:t>
            </a:r>
            <a:endParaRPr lang="es-MX" sz="1600" kern="100" dirty="0">
              <a:effectLst/>
              <a:latin typeface="Aptos" panose="020B0004020202020204" pitchFamily="34" charset="0"/>
              <a:ea typeface="Times New Roman" panose="020F0502020204030204" pitchFamily="34" charset="0"/>
              <a:cs typeface="Times New Roman" panose="020F0502020204030204" pitchFamily="34" charset="0"/>
            </a:endParaRPr>
          </a:p>
          <a:p>
            <a:pPr marL="0" indent="0">
              <a:buNone/>
            </a:pPr>
            <a:r>
              <a:rPr lang="es-MX" sz="1600" kern="100" dirty="0">
                <a:effectLst/>
                <a:latin typeface="Arial" panose="020B0604020202020204" pitchFamily="34" charset="0"/>
                <a:ea typeface="Times New Roman" panose="020F0502020204030204" pitchFamily="34" charset="0"/>
                <a:cs typeface="Times New Roman" panose="020F0502020204030204" pitchFamily="34" charset="0"/>
              </a:rPr>
              <a:t> </a:t>
            </a:r>
            <a:endParaRPr lang="es-MX" sz="1600" kern="100" dirty="0">
              <a:effectLst/>
              <a:latin typeface="Aptos" panose="020B0004020202020204" pitchFamily="34" charset="0"/>
              <a:ea typeface="Times New Roman" panose="020F0502020204030204" pitchFamily="34" charset="0"/>
              <a:cs typeface="Times New Roman" panose="020F0502020204030204" pitchFamily="34" charset="0"/>
            </a:endParaRPr>
          </a:p>
          <a:p>
            <a:pPr marL="0" indent="0">
              <a:buNone/>
            </a:pPr>
            <a:r>
              <a:rPr lang="es-MX" sz="1600" dirty="0">
                <a:effectLst/>
                <a:latin typeface="Arial" panose="020B0604020202020204" pitchFamily="34" charset="0"/>
                <a:ea typeface="Times New Roman" panose="020F0502020204030204" pitchFamily="34" charset="0"/>
              </a:rPr>
              <a:t>Este problema aumenta cada vez más y la preocupación hacia el aún más por l que existen muchos </a:t>
            </a:r>
            <a:r>
              <a:rPr lang="es-MX" sz="1600" dirty="0" err="1">
                <a:effectLst/>
                <a:latin typeface="Arial" panose="020B0604020202020204" pitchFamily="34" charset="0"/>
                <a:ea typeface="Times New Roman" panose="020F0502020204030204" pitchFamily="34" charset="0"/>
              </a:rPr>
              <a:t>investigaciónes</a:t>
            </a:r>
            <a:r>
              <a:rPr lang="es-MX" sz="1600" dirty="0">
                <a:effectLst/>
                <a:latin typeface="Arial" panose="020B0604020202020204" pitchFamily="34" charset="0"/>
                <a:ea typeface="Times New Roman" panose="020F0502020204030204" pitchFamily="34" charset="0"/>
              </a:rPr>
              <a:t> científicas y proyectos parecidos que funcionarán como base para la creación de este proyecto</a:t>
            </a:r>
            <a:r>
              <a:rPr lang="es-MX" sz="1600" dirty="0">
                <a:effectLst/>
              </a:rPr>
              <a:t> </a:t>
            </a:r>
            <a:endParaRPr lang="es-MX" sz="1600" dirty="0"/>
          </a:p>
        </p:txBody>
      </p:sp>
      <p:sp>
        <p:nvSpPr>
          <p:cNvPr id="5" name="Título 1">
            <a:extLst>
              <a:ext uri="{FF2B5EF4-FFF2-40B4-BE49-F238E27FC236}">
                <a16:creationId xmlns:a16="http://schemas.microsoft.com/office/drawing/2014/main" id="{1F88A5EB-E2A1-3C52-983E-6B84211CB745}"/>
              </a:ext>
            </a:extLst>
          </p:cNvPr>
          <p:cNvSpPr txBox="1">
            <a:spLocks noGrp="1"/>
          </p:cNvSpPr>
          <p:nvPr>
            <p:ph type="title"/>
          </p:nvPr>
        </p:nvSpPr>
        <p:spPr>
          <a:xfrm>
            <a:off x="3945406" y="1639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tx2">
                    <a:lumMod val="90000"/>
                    <a:lumOff val="10000"/>
                  </a:schemeClr>
                </a:solidFill>
                <a:latin typeface="Modern Love" pitchFamily="82" charset="0"/>
              </a:rPr>
              <a:t>JUSTIFICACIÓN </a:t>
            </a:r>
            <a:endParaRPr lang="es-MX" dirty="0">
              <a:solidFill>
                <a:schemeClr val="tx2">
                  <a:lumMod val="90000"/>
                  <a:lumOff val="10000"/>
                </a:schemeClr>
              </a:solidFill>
              <a:latin typeface="Modern Love" pitchFamily="82" charset="0"/>
            </a:endParaRPr>
          </a:p>
        </p:txBody>
      </p:sp>
      <p:pic>
        <p:nvPicPr>
          <p:cNvPr id="7" name="Imagen 6">
            <a:extLst>
              <a:ext uri="{FF2B5EF4-FFF2-40B4-BE49-F238E27FC236}">
                <a16:creationId xmlns:a16="http://schemas.microsoft.com/office/drawing/2014/main" id="{B221A888-5DC7-732E-71FF-55EEFDCE4C68}"/>
              </a:ext>
            </a:extLst>
          </p:cNvPr>
          <p:cNvPicPr>
            <a:picLocks noChangeAspect="1"/>
          </p:cNvPicPr>
          <p:nvPr/>
        </p:nvPicPr>
        <p:blipFill>
          <a:blip r:embed="rId3"/>
          <a:stretch>
            <a:fillRect/>
          </a:stretch>
        </p:blipFill>
        <p:spPr>
          <a:xfrm>
            <a:off x="198412" y="2940439"/>
            <a:ext cx="2882493" cy="394939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4" name="Entrada de lápiz 13">
                <a:extLst>
                  <a:ext uri="{FF2B5EF4-FFF2-40B4-BE49-F238E27FC236}">
                    <a16:creationId xmlns:a16="http://schemas.microsoft.com/office/drawing/2014/main" id="{CA239F59-6AB1-766F-86CB-9163D7B9421A}"/>
                  </a:ext>
                </a:extLst>
              </p14:cNvPr>
              <p14:cNvContentPartPr/>
              <p14:nvPr/>
            </p14:nvContentPartPr>
            <p14:xfrm>
              <a:off x="10586304" y="4949993"/>
              <a:ext cx="2019240" cy="2790720"/>
            </p14:xfrm>
          </p:contentPart>
        </mc:Choice>
        <mc:Fallback xmlns="">
          <p:pic>
            <p:nvPicPr>
              <p:cNvPr id="14" name="Entrada de lápiz 13">
                <a:extLst>
                  <a:ext uri="{FF2B5EF4-FFF2-40B4-BE49-F238E27FC236}">
                    <a16:creationId xmlns:a16="http://schemas.microsoft.com/office/drawing/2014/main" id="{CA239F59-6AB1-766F-86CB-9163D7B9421A}"/>
                  </a:ext>
                </a:extLst>
              </p:cNvPr>
              <p:cNvPicPr/>
              <p:nvPr/>
            </p:nvPicPr>
            <p:blipFill>
              <a:blip r:embed="rId5"/>
              <a:stretch>
                <a:fillRect/>
              </a:stretch>
            </p:blipFill>
            <p:spPr>
              <a:xfrm>
                <a:off x="10523664" y="4886993"/>
                <a:ext cx="2144880" cy="2916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Entrada de lápiz 14">
                <a:extLst>
                  <a:ext uri="{FF2B5EF4-FFF2-40B4-BE49-F238E27FC236}">
                    <a16:creationId xmlns:a16="http://schemas.microsoft.com/office/drawing/2014/main" id="{2605565D-7059-92A3-CD35-66C331E56A21}"/>
                  </a:ext>
                </a:extLst>
              </p14:cNvPr>
              <p14:cNvContentPartPr/>
              <p14:nvPr/>
            </p14:nvContentPartPr>
            <p14:xfrm>
              <a:off x="10479240" y="4952873"/>
              <a:ext cx="1831680" cy="2090880"/>
            </p14:xfrm>
          </p:contentPart>
        </mc:Choice>
        <mc:Fallback xmlns="">
          <p:pic>
            <p:nvPicPr>
              <p:cNvPr id="15" name="Entrada de lápiz 14">
                <a:extLst>
                  <a:ext uri="{FF2B5EF4-FFF2-40B4-BE49-F238E27FC236}">
                    <a16:creationId xmlns:a16="http://schemas.microsoft.com/office/drawing/2014/main" id="{2605565D-7059-92A3-CD35-66C331E56A21}"/>
                  </a:ext>
                </a:extLst>
              </p:cNvPr>
              <p:cNvPicPr/>
              <p:nvPr/>
            </p:nvPicPr>
            <p:blipFill>
              <a:blip r:embed="rId7"/>
              <a:stretch>
                <a:fillRect/>
              </a:stretch>
            </p:blipFill>
            <p:spPr>
              <a:xfrm>
                <a:off x="10416240" y="4890233"/>
                <a:ext cx="1957320" cy="2216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Entrada de lápiz 15">
                <a:extLst>
                  <a:ext uri="{FF2B5EF4-FFF2-40B4-BE49-F238E27FC236}">
                    <a16:creationId xmlns:a16="http://schemas.microsoft.com/office/drawing/2014/main" id="{352EB38B-E114-1DE8-7D97-BAB5C5A3B4D3}"/>
                  </a:ext>
                </a:extLst>
              </p14:cNvPr>
              <p14:cNvContentPartPr/>
              <p14:nvPr/>
            </p14:nvContentPartPr>
            <p14:xfrm>
              <a:off x="10559520" y="4863593"/>
              <a:ext cx="1938960" cy="2815200"/>
            </p14:xfrm>
          </p:contentPart>
        </mc:Choice>
        <mc:Fallback xmlns="">
          <p:pic>
            <p:nvPicPr>
              <p:cNvPr id="16" name="Entrada de lápiz 15">
                <a:extLst>
                  <a:ext uri="{FF2B5EF4-FFF2-40B4-BE49-F238E27FC236}">
                    <a16:creationId xmlns:a16="http://schemas.microsoft.com/office/drawing/2014/main" id="{352EB38B-E114-1DE8-7D97-BAB5C5A3B4D3}"/>
                  </a:ext>
                </a:extLst>
              </p:cNvPr>
              <p:cNvPicPr/>
              <p:nvPr/>
            </p:nvPicPr>
            <p:blipFill>
              <a:blip r:embed="rId9"/>
              <a:stretch>
                <a:fillRect/>
              </a:stretch>
            </p:blipFill>
            <p:spPr>
              <a:xfrm>
                <a:off x="10496520" y="4800593"/>
                <a:ext cx="2064600" cy="2940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Entrada de lápiz 16">
                <a:extLst>
                  <a:ext uri="{FF2B5EF4-FFF2-40B4-BE49-F238E27FC236}">
                    <a16:creationId xmlns:a16="http://schemas.microsoft.com/office/drawing/2014/main" id="{E77FE9A2-0832-ED45-7995-ED7F397AE0A7}"/>
                  </a:ext>
                </a:extLst>
              </p14:cNvPr>
              <p14:cNvContentPartPr/>
              <p14:nvPr/>
            </p14:nvContentPartPr>
            <p14:xfrm>
              <a:off x="10577160" y="4943873"/>
              <a:ext cx="1385280" cy="3189600"/>
            </p14:xfrm>
          </p:contentPart>
        </mc:Choice>
        <mc:Fallback xmlns="">
          <p:pic>
            <p:nvPicPr>
              <p:cNvPr id="17" name="Entrada de lápiz 16">
                <a:extLst>
                  <a:ext uri="{FF2B5EF4-FFF2-40B4-BE49-F238E27FC236}">
                    <a16:creationId xmlns:a16="http://schemas.microsoft.com/office/drawing/2014/main" id="{E77FE9A2-0832-ED45-7995-ED7F397AE0A7}"/>
                  </a:ext>
                </a:extLst>
              </p:cNvPr>
              <p:cNvPicPr/>
              <p:nvPr/>
            </p:nvPicPr>
            <p:blipFill>
              <a:blip r:embed="rId11"/>
              <a:stretch>
                <a:fillRect/>
              </a:stretch>
            </p:blipFill>
            <p:spPr>
              <a:xfrm>
                <a:off x="10514520" y="4881233"/>
                <a:ext cx="1510920" cy="3315240"/>
              </a:xfrm>
              <a:prstGeom prst="rect">
                <a:avLst/>
              </a:prstGeom>
            </p:spPr>
          </p:pic>
        </mc:Fallback>
      </mc:AlternateContent>
    </p:spTree>
    <p:extLst>
      <p:ext uri="{BB962C8B-B14F-4D97-AF65-F5344CB8AC3E}">
        <p14:creationId xmlns:p14="http://schemas.microsoft.com/office/powerpoint/2010/main" val="23934519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F51DF916-C6EF-53DD-7633-4966FBD15B5C}"/>
              </a:ext>
            </a:extLst>
          </p:cNvPr>
          <p:cNvPicPr>
            <a:picLocks noChangeAspect="1"/>
          </p:cNvPicPr>
          <p:nvPr/>
        </p:nvPicPr>
        <p:blipFill>
          <a:blip r:embed="rId2"/>
          <a:stretch>
            <a:fillRect/>
          </a:stretch>
        </p:blipFill>
        <p:spPr>
          <a:xfrm>
            <a:off x="9160289" y="2903607"/>
            <a:ext cx="3130323" cy="3954393"/>
          </a:xfrm>
          <a:prstGeom prst="rect">
            <a:avLst/>
          </a:prstGeom>
        </p:spPr>
      </p:pic>
      <p:pic>
        <p:nvPicPr>
          <p:cNvPr id="9" name="Marcador de contenido 8">
            <a:extLst>
              <a:ext uri="{FF2B5EF4-FFF2-40B4-BE49-F238E27FC236}">
                <a16:creationId xmlns:a16="http://schemas.microsoft.com/office/drawing/2014/main" id="{77828EF3-9807-AFD1-755A-8AE53243B5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89" y="4389165"/>
            <a:ext cx="3553047" cy="2664785"/>
          </a:xfrm>
        </p:spPr>
      </p:pic>
      <p:pic>
        <p:nvPicPr>
          <p:cNvPr id="8" name="Imagen 7">
            <a:extLst>
              <a:ext uri="{FF2B5EF4-FFF2-40B4-BE49-F238E27FC236}">
                <a16:creationId xmlns:a16="http://schemas.microsoft.com/office/drawing/2014/main" id="{FBEAECA4-07AE-BAEF-BADC-94A03E8C8724}"/>
              </a:ext>
            </a:extLst>
          </p:cNvPr>
          <p:cNvPicPr>
            <a:picLocks noChangeAspect="1"/>
          </p:cNvPicPr>
          <p:nvPr/>
        </p:nvPicPr>
        <p:blipFill>
          <a:blip r:embed="rId4"/>
          <a:stretch>
            <a:fillRect/>
          </a:stretch>
        </p:blipFill>
        <p:spPr>
          <a:xfrm>
            <a:off x="-76289" y="4522206"/>
            <a:ext cx="3981825" cy="2641408"/>
          </a:xfrm>
          <a:prstGeom prst="rect">
            <a:avLst/>
          </a:prstGeom>
        </p:spPr>
      </p:pic>
      <p:pic>
        <p:nvPicPr>
          <p:cNvPr id="12" name="Imagen 11">
            <a:extLst>
              <a:ext uri="{FF2B5EF4-FFF2-40B4-BE49-F238E27FC236}">
                <a16:creationId xmlns:a16="http://schemas.microsoft.com/office/drawing/2014/main" id="{B181FD49-F4D3-940E-6094-44C0CD6B1C06}"/>
              </a:ext>
            </a:extLst>
          </p:cNvPr>
          <p:cNvPicPr>
            <a:picLocks noChangeAspect="1"/>
          </p:cNvPicPr>
          <p:nvPr/>
        </p:nvPicPr>
        <p:blipFill>
          <a:blip r:embed="rId5"/>
          <a:stretch>
            <a:fillRect/>
          </a:stretch>
        </p:blipFill>
        <p:spPr>
          <a:xfrm>
            <a:off x="9432787" y="1962770"/>
            <a:ext cx="1795099" cy="518767"/>
          </a:xfrm>
          <a:prstGeom prst="rect">
            <a:avLst/>
          </a:prstGeom>
        </p:spPr>
      </p:pic>
      <p:pic>
        <p:nvPicPr>
          <p:cNvPr id="15" name="Imagen 14">
            <a:extLst>
              <a:ext uri="{FF2B5EF4-FFF2-40B4-BE49-F238E27FC236}">
                <a16:creationId xmlns:a16="http://schemas.microsoft.com/office/drawing/2014/main" id="{ED994181-9487-DDEC-3FDE-573B5C084986}"/>
              </a:ext>
            </a:extLst>
          </p:cNvPr>
          <p:cNvPicPr>
            <a:picLocks noChangeAspect="1"/>
          </p:cNvPicPr>
          <p:nvPr/>
        </p:nvPicPr>
        <p:blipFill>
          <a:blip r:embed="rId6"/>
          <a:stretch>
            <a:fillRect/>
          </a:stretch>
        </p:blipFill>
        <p:spPr>
          <a:xfrm>
            <a:off x="9961040" y="2590247"/>
            <a:ext cx="1843475" cy="518767"/>
          </a:xfrm>
          <a:prstGeom prst="rect">
            <a:avLst/>
          </a:prstGeom>
        </p:spPr>
      </p:pic>
      <p:pic>
        <p:nvPicPr>
          <p:cNvPr id="18" name="Imagen 17">
            <a:extLst>
              <a:ext uri="{FF2B5EF4-FFF2-40B4-BE49-F238E27FC236}">
                <a16:creationId xmlns:a16="http://schemas.microsoft.com/office/drawing/2014/main" id="{FCF2BC83-27F3-9D22-FB7F-07C6B21B5AE6}"/>
              </a:ext>
            </a:extLst>
          </p:cNvPr>
          <p:cNvPicPr>
            <a:picLocks noChangeAspect="1"/>
          </p:cNvPicPr>
          <p:nvPr/>
        </p:nvPicPr>
        <p:blipFill>
          <a:blip r:embed="rId7"/>
          <a:stretch>
            <a:fillRect/>
          </a:stretch>
        </p:blipFill>
        <p:spPr>
          <a:xfrm>
            <a:off x="10466024" y="3149809"/>
            <a:ext cx="1523724" cy="532836"/>
          </a:xfrm>
          <a:prstGeom prst="rect">
            <a:avLst/>
          </a:prstGeom>
        </p:spPr>
      </p:pic>
      <p:pic>
        <p:nvPicPr>
          <p:cNvPr id="21" name="Imagen 20">
            <a:extLst>
              <a:ext uri="{FF2B5EF4-FFF2-40B4-BE49-F238E27FC236}">
                <a16:creationId xmlns:a16="http://schemas.microsoft.com/office/drawing/2014/main" id="{B5C96CB4-8F6F-9801-14FE-B9C30DB9E0A3}"/>
              </a:ext>
            </a:extLst>
          </p:cNvPr>
          <p:cNvPicPr>
            <a:picLocks noChangeAspect="1"/>
          </p:cNvPicPr>
          <p:nvPr/>
        </p:nvPicPr>
        <p:blipFill>
          <a:blip r:embed="rId8"/>
          <a:stretch>
            <a:fillRect/>
          </a:stretch>
        </p:blipFill>
        <p:spPr>
          <a:xfrm>
            <a:off x="9160289" y="3748987"/>
            <a:ext cx="3031711" cy="475563"/>
          </a:xfrm>
          <a:prstGeom prst="rect">
            <a:avLst/>
          </a:prstGeom>
        </p:spPr>
      </p:pic>
      <p:sp>
        <p:nvSpPr>
          <p:cNvPr id="27" name="Título 1">
            <a:extLst>
              <a:ext uri="{FF2B5EF4-FFF2-40B4-BE49-F238E27FC236}">
                <a16:creationId xmlns:a16="http://schemas.microsoft.com/office/drawing/2014/main" id="{A2EEF7A7-D6A6-B91B-0CC3-DF67DC4E9BA8}"/>
              </a:ext>
            </a:extLst>
          </p:cNvPr>
          <p:cNvSpPr>
            <a:spLocks noGrp="1"/>
          </p:cNvSpPr>
          <p:nvPr>
            <p:ph type="title"/>
          </p:nvPr>
        </p:nvSpPr>
        <p:spPr>
          <a:xfrm>
            <a:off x="4174987" y="2701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tx2">
                    <a:lumMod val="90000"/>
                    <a:lumOff val="10000"/>
                  </a:schemeClr>
                </a:solidFill>
                <a:latin typeface="Modern Love" pitchFamily="82" charset="0"/>
              </a:rPr>
              <a:t>OBJETIVOS</a:t>
            </a:r>
            <a:endParaRPr lang="es-MX" dirty="0">
              <a:solidFill>
                <a:schemeClr val="tx2">
                  <a:lumMod val="90000"/>
                  <a:lumOff val="10000"/>
                </a:schemeClr>
              </a:solidFill>
              <a:latin typeface="Modern Love" pitchFamily="82" charset="0"/>
            </a:endParaRPr>
          </a:p>
        </p:txBody>
      </p:sp>
      <p:sp>
        <p:nvSpPr>
          <p:cNvPr id="29" name="CuadroTexto 28">
            <a:extLst>
              <a:ext uri="{FF2B5EF4-FFF2-40B4-BE49-F238E27FC236}">
                <a16:creationId xmlns:a16="http://schemas.microsoft.com/office/drawing/2014/main" id="{78132EBA-06A8-4E4A-F096-AFAFC8551F49}"/>
              </a:ext>
            </a:extLst>
          </p:cNvPr>
          <p:cNvSpPr txBox="1"/>
          <p:nvPr/>
        </p:nvSpPr>
        <p:spPr>
          <a:xfrm>
            <a:off x="2560197" y="1175345"/>
            <a:ext cx="7071606" cy="3456524"/>
          </a:xfrm>
          <a:prstGeom prst="rect">
            <a:avLst/>
          </a:prstGeom>
          <a:noFill/>
        </p:spPr>
        <p:txBody>
          <a:bodyPr wrap="square">
            <a:spAutoFit/>
          </a:bodyPr>
          <a:lstStyle/>
          <a:p>
            <a:pPr>
              <a:lnSpc>
                <a:spcPct val="115000"/>
              </a:lnSpc>
              <a:spcAft>
                <a:spcPts val="800"/>
              </a:spcAft>
            </a:pPr>
            <a:r>
              <a:rPr lang="es-419" sz="1600" kern="100" dirty="0">
                <a:effectLst/>
                <a:latin typeface="Aptos" panose="020B0004020202020204" pitchFamily="34" charset="0"/>
                <a:ea typeface="Times New Roman" panose="020F0502020204030204" pitchFamily="34" charset="0"/>
                <a:cs typeface="Times New Roman" panose="020F0502020204030204" pitchFamily="34" charset="0"/>
              </a:rPr>
              <a:t>General: El objetivo general de este proyecto es crear una gallera para animales que sea saludable,con productos que ellos puedan consumir y que a demás tenga funciones como ayudar a prevenir o combatir enfermedades o infecciones y les ayude a tener un mejor pelaje. Para que todos los animales puedan disfrutar de un snack saludable que les gusten y puedan consumir</a:t>
            </a:r>
            <a:endParaRPr lang="es-MX" sz="1600" kern="100" dirty="0">
              <a:effectLst/>
              <a:latin typeface="Aptos" panose="020B0004020202020204" pitchFamily="34" charset="0"/>
              <a:ea typeface="Times New Roman" panose="020F0502020204030204" pitchFamily="34" charset="0"/>
              <a:cs typeface="Times New Roman" panose="020F0502020204030204" pitchFamily="34" charset="0"/>
            </a:endParaRPr>
          </a:p>
          <a:p>
            <a:pPr>
              <a:lnSpc>
                <a:spcPct val="115000"/>
              </a:lnSpc>
              <a:spcAft>
                <a:spcPts val="800"/>
              </a:spcAft>
            </a:pPr>
            <a:r>
              <a:rPr lang="es-419" sz="1600" kern="100" dirty="0">
                <a:effectLst/>
                <a:latin typeface="Aptos" panose="020B0004020202020204" pitchFamily="34" charset="0"/>
                <a:ea typeface="Times New Roman" panose="020F0502020204030204" pitchFamily="34" charset="0"/>
                <a:cs typeface="Times New Roman" panose="020F0502020204030204" pitchFamily="34" charset="0"/>
              </a:rPr>
              <a:t> </a:t>
            </a:r>
            <a:endParaRPr lang="es-MX" sz="1600" kern="100" dirty="0">
              <a:effectLst/>
              <a:latin typeface="Aptos" panose="020B0004020202020204" pitchFamily="34" charset="0"/>
              <a:ea typeface="Times New Roman" panose="020F0502020204030204" pitchFamily="34" charset="0"/>
              <a:cs typeface="Times New Roman" panose="020F0502020204030204" pitchFamily="34" charset="0"/>
            </a:endParaRPr>
          </a:p>
          <a:p>
            <a:pPr>
              <a:lnSpc>
                <a:spcPct val="115000"/>
              </a:lnSpc>
              <a:spcAft>
                <a:spcPts val="800"/>
              </a:spcAft>
            </a:pPr>
            <a:r>
              <a:rPr lang="es-419" sz="1600" kern="100" dirty="0">
                <a:effectLst/>
                <a:latin typeface="Aptos" panose="020B0004020202020204" pitchFamily="34" charset="0"/>
                <a:ea typeface="Times New Roman" panose="020F0502020204030204" pitchFamily="34" charset="0"/>
                <a:cs typeface="Times New Roman" panose="020F0502020204030204" pitchFamily="34" charset="0"/>
              </a:rPr>
              <a:t>Específicos : </a:t>
            </a:r>
            <a:endParaRPr lang="es-MX" sz="1600" kern="100" dirty="0">
              <a:effectLst/>
              <a:latin typeface="Aptos" panose="020B0004020202020204" pitchFamily="34" charset="0"/>
              <a:ea typeface="Times New Roman" panose="020F0502020204030204" pitchFamily="34" charset="0"/>
              <a:cs typeface="Times New Roman" panose="020F0502020204030204" pitchFamily="34" charset="0"/>
            </a:endParaRPr>
          </a:p>
          <a:p>
            <a:pPr>
              <a:lnSpc>
                <a:spcPct val="115000"/>
              </a:lnSpc>
              <a:spcAft>
                <a:spcPts val="800"/>
              </a:spcAft>
            </a:pPr>
            <a:r>
              <a:rPr lang="es-419" sz="1600" kern="100" dirty="0">
                <a:effectLst/>
                <a:latin typeface="Aptos" panose="020B0004020202020204" pitchFamily="34" charset="0"/>
                <a:ea typeface="Times New Roman" panose="020F0502020204030204" pitchFamily="34" charset="0"/>
                <a:cs typeface="Times New Roman" panose="020F0502020204030204" pitchFamily="34" charset="0"/>
              </a:rPr>
              <a:t>1-Buscar información verifica con fuentes confiables</a:t>
            </a:r>
            <a:endParaRPr lang="es-MX" sz="1600" kern="100" dirty="0">
              <a:effectLst/>
              <a:latin typeface="Aptos" panose="020B0004020202020204" pitchFamily="34" charset="0"/>
              <a:ea typeface="Times New Roman" panose="020F0502020204030204" pitchFamily="34" charset="0"/>
              <a:cs typeface="Times New Roman" panose="020F0502020204030204" pitchFamily="34" charset="0"/>
            </a:endParaRPr>
          </a:p>
          <a:p>
            <a:pPr>
              <a:lnSpc>
                <a:spcPct val="115000"/>
              </a:lnSpc>
              <a:spcAft>
                <a:spcPts val="800"/>
              </a:spcAft>
            </a:pPr>
            <a:r>
              <a:rPr lang="es-419" sz="1600" kern="100" dirty="0">
                <a:effectLst/>
                <a:latin typeface="Aptos" panose="020B0004020202020204" pitchFamily="34" charset="0"/>
                <a:ea typeface="Times New Roman" panose="020F0502020204030204" pitchFamily="34" charset="0"/>
                <a:cs typeface="Times New Roman" panose="020F0502020204030204" pitchFamily="34" charset="0"/>
              </a:rPr>
              <a:t>2-Seleccionar ingredientes</a:t>
            </a:r>
            <a:endParaRPr lang="es-MX" sz="1600" kern="100" dirty="0">
              <a:effectLst/>
              <a:latin typeface="Aptos" panose="020B0004020202020204" pitchFamily="34" charset="0"/>
              <a:ea typeface="Times New Roman" panose="020F0502020204030204" pitchFamily="34" charset="0"/>
              <a:cs typeface="Times New Roman" panose="020F0502020204030204" pitchFamily="34" charset="0"/>
            </a:endParaRPr>
          </a:p>
          <a:p>
            <a:pPr algn="just">
              <a:lnSpc>
                <a:spcPct val="115000"/>
              </a:lnSpc>
              <a:spcAft>
                <a:spcPts val="800"/>
              </a:spcAft>
            </a:pPr>
            <a:r>
              <a:rPr lang="es-419" sz="1600" kern="100" dirty="0">
                <a:effectLst/>
                <a:latin typeface="Aptos" panose="020B0004020202020204" pitchFamily="34" charset="0"/>
                <a:ea typeface="Times New Roman" panose="020F0502020204030204" pitchFamily="34" charset="0"/>
                <a:cs typeface="Times New Roman" panose="020F0502020204030204" pitchFamily="34" charset="0"/>
              </a:rPr>
              <a:t>3- Desarrollar el prototipo y comprobar su función</a:t>
            </a:r>
            <a:r>
              <a:rPr lang="es-419" sz="1800" kern="100" dirty="0">
                <a:effectLst/>
                <a:latin typeface="Aptos" panose="020B0004020202020204" pitchFamily="34" charset="0"/>
                <a:ea typeface="Times New Roman" panose="020F0502020204030204" pitchFamily="34" charset="0"/>
                <a:cs typeface="Times New Roman" panose="020F0502020204030204" pitchFamily="34" charset="0"/>
              </a:rPr>
              <a:t> </a:t>
            </a:r>
            <a:endParaRPr lang="es-MX" sz="1800" kern="100" dirty="0">
              <a:effectLst/>
              <a:latin typeface="Aptos" panose="020B0004020202020204" pitchFamily="34" charset="0"/>
              <a:ea typeface="Times New Roman" panose="020F0502020204030204" pitchFamily="34" charset="0"/>
              <a:cs typeface="Times New Roman" panose="020F0502020204030204" pitchFamily="34" charset="0"/>
            </a:endParaRPr>
          </a:p>
        </p:txBody>
      </p:sp>
      <p:pic>
        <p:nvPicPr>
          <p:cNvPr id="32" name="Imagen 31">
            <a:extLst>
              <a:ext uri="{FF2B5EF4-FFF2-40B4-BE49-F238E27FC236}">
                <a16:creationId xmlns:a16="http://schemas.microsoft.com/office/drawing/2014/main" id="{E9235ECA-5005-A37A-EF25-D8417419518F}"/>
              </a:ext>
            </a:extLst>
          </p:cNvPr>
          <p:cNvPicPr>
            <a:picLocks noChangeAspect="1"/>
          </p:cNvPicPr>
          <p:nvPr/>
        </p:nvPicPr>
        <p:blipFill>
          <a:blip r:embed="rId9"/>
          <a:stretch>
            <a:fillRect/>
          </a:stretch>
        </p:blipFill>
        <p:spPr>
          <a:xfrm rot="20666291">
            <a:off x="1437386" y="240556"/>
            <a:ext cx="1587148" cy="1368299"/>
          </a:xfrm>
          <a:prstGeom prst="rect">
            <a:avLst/>
          </a:prstGeom>
        </p:spPr>
      </p:pic>
    </p:spTree>
    <p:extLst>
      <p:ext uri="{BB962C8B-B14F-4D97-AF65-F5344CB8AC3E}">
        <p14:creationId xmlns:p14="http://schemas.microsoft.com/office/powerpoint/2010/main" val="31146907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22F27484-FE52-2DD2-F9CF-F0E6AD27778E}"/>
              </a:ext>
            </a:extLst>
          </p:cNvPr>
          <p:cNvSpPr txBox="1">
            <a:spLocks noGrp="1"/>
          </p:cNvSpPr>
          <p:nvPr>
            <p:ph type="title"/>
          </p:nvPr>
        </p:nvSpPr>
        <p:spPr>
          <a:xfrm>
            <a:off x="3999089" y="3510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tx2">
                    <a:lumMod val="90000"/>
                    <a:lumOff val="10000"/>
                  </a:schemeClr>
                </a:solidFill>
                <a:latin typeface="Modern Love" pitchFamily="82" charset="0"/>
              </a:rPr>
              <a:t>BIBLIOGRAFIA</a:t>
            </a:r>
            <a:endParaRPr lang="es-MX" dirty="0">
              <a:solidFill>
                <a:schemeClr val="tx2">
                  <a:lumMod val="90000"/>
                  <a:lumOff val="10000"/>
                </a:schemeClr>
              </a:solidFill>
              <a:latin typeface="Modern Love" pitchFamily="82" charset="0"/>
            </a:endParaRPr>
          </a:p>
        </p:txBody>
      </p:sp>
      <p:pic>
        <p:nvPicPr>
          <p:cNvPr id="5" name="Marcador de contenido 4">
            <a:extLst>
              <a:ext uri="{FF2B5EF4-FFF2-40B4-BE49-F238E27FC236}">
                <a16:creationId xmlns:a16="http://schemas.microsoft.com/office/drawing/2014/main" id="{82EFC0DC-F7E3-1B2C-335E-902D7BEC559C}"/>
              </a:ext>
            </a:extLst>
          </p:cNvPr>
          <p:cNvPicPr>
            <a:picLocks noGrp="1" noChangeAspect="1"/>
          </p:cNvPicPr>
          <p:nvPr>
            <p:ph idx="1"/>
          </p:nvPr>
        </p:nvPicPr>
        <p:blipFill>
          <a:blip r:embed="rId2"/>
          <a:stretch>
            <a:fillRect/>
          </a:stretch>
        </p:blipFill>
        <p:spPr>
          <a:xfrm>
            <a:off x="6383906" y="2982912"/>
            <a:ext cx="5808094" cy="3875088"/>
          </a:xfrm>
          <a:prstGeom prst="rect">
            <a:avLst/>
          </a:prstGeom>
        </p:spPr>
      </p:pic>
      <p:sp>
        <p:nvSpPr>
          <p:cNvPr id="2" name="CuadroTexto 1">
            <a:extLst>
              <a:ext uri="{FF2B5EF4-FFF2-40B4-BE49-F238E27FC236}">
                <a16:creationId xmlns:a16="http://schemas.microsoft.com/office/drawing/2014/main" id="{2D427F60-4866-9801-5285-F9FE0DA2D6A8}"/>
              </a:ext>
            </a:extLst>
          </p:cNvPr>
          <p:cNvSpPr txBox="1"/>
          <p:nvPr/>
        </p:nvSpPr>
        <p:spPr>
          <a:xfrm>
            <a:off x="6341636" y="2516149"/>
            <a:ext cx="1828800" cy="1828800"/>
          </a:xfrm>
          <a:prstGeom prst="rect">
            <a:avLst/>
          </a:prstGeom>
          <a:noFill/>
        </p:spPr>
        <p:txBody>
          <a:bodyPr wrap="square" rtlCol="0">
            <a:spAutoFit/>
          </a:bodyPr>
          <a:lstStyle/>
          <a:p>
            <a:pPr algn="l"/>
            <a:endParaRPr lang="es-MX" dirty="0"/>
          </a:p>
        </p:txBody>
      </p:sp>
      <p:sp>
        <p:nvSpPr>
          <p:cNvPr id="3" name="CuadroTexto 2">
            <a:extLst>
              <a:ext uri="{FF2B5EF4-FFF2-40B4-BE49-F238E27FC236}">
                <a16:creationId xmlns:a16="http://schemas.microsoft.com/office/drawing/2014/main" id="{6D96782F-74A6-E4D1-34D6-2F686D78923C}"/>
              </a:ext>
            </a:extLst>
          </p:cNvPr>
          <p:cNvSpPr txBox="1"/>
          <p:nvPr/>
        </p:nvSpPr>
        <p:spPr>
          <a:xfrm>
            <a:off x="2131742" y="1759626"/>
            <a:ext cx="7631383" cy="2462213"/>
          </a:xfrm>
          <a:prstGeom prst="rect">
            <a:avLst/>
          </a:prstGeom>
          <a:noFill/>
          <a:ln>
            <a:noFill/>
          </a:ln>
        </p:spPr>
        <p:txBody>
          <a:bodyPr wrap="square" rtlCol="0">
            <a:spAutoFit/>
          </a:bodyPr>
          <a:lstStyle/>
          <a:p>
            <a:pPr algn="l"/>
            <a:r>
              <a:rPr lang="es-419" sz="1400" dirty="0"/>
              <a:t>A:</a:t>
            </a:r>
            <a:r>
              <a:rPr lang="es-419" sz="1400" kern="100" dirty="0">
                <a:effectLst/>
                <a:latin typeface="Arial" panose="020B0604020202020204" pitchFamily="34" charset="0"/>
                <a:ea typeface="Times New Roman" panose="020F0502020204030204" pitchFamily="34" charset="0"/>
                <a:cs typeface="Times New Roman" panose="020F0502020204030204" pitchFamily="34" charset="0"/>
              </a:rPr>
              <a:t>Arrascue reyes, W.A.,Centero Velázquez, E.R., Effio Raíz, A.A., &amp; Laguo Medina, S.P. Modelo prolab: Crudog,una propuesta para el desarrollo de alimento para perros mediante una economía a partir del uso de subproductos en mercados.</a:t>
            </a:r>
            <a:endParaRPr lang="es-419" sz="1400" dirty="0"/>
          </a:p>
          <a:p>
            <a:pPr algn="l"/>
            <a:endParaRPr lang="es-419" sz="1400" dirty="0"/>
          </a:p>
          <a:p>
            <a:pPr algn="l"/>
            <a:r>
              <a:rPr lang="es-419" sz="1400" dirty="0"/>
              <a:t>B:</a:t>
            </a:r>
            <a:r>
              <a:rPr lang="es-419" sz="1400" kern="100" dirty="0">
                <a:effectLst/>
                <a:latin typeface="Arial" panose="020B0604020202020204" pitchFamily="34" charset="0"/>
                <a:ea typeface="Times New Roman" panose="020F0502020204030204" pitchFamily="34" charset="0"/>
                <a:cs typeface="Times New Roman" panose="020F0502020204030204" pitchFamily="34" charset="0"/>
              </a:rPr>
              <a:t>Barreno Mora, D.A. (2018). Digestibilidad aparente del alimento balanceado premium en comparación a la digestibilidad del alimento BARF para caninos (Bachelor’s Thesis, Quito: universidad de las americas,8018)</a:t>
            </a:r>
          </a:p>
          <a:p>
            <a:pPr algn="l"/>
            <a:endParaRPr lang="es-419" sz="1400" kern="100" dirty="0">
              <a:latin typeface="Arial" panose="020B0604020202020204" pitchFamily="34" charset="0"/>
            </a:endParaRPr>
          </a:p>
          <a:p>
            <a:pPr algn="l"/>
            <a:endParaRPr lang="es-419" sz="1400" dirty="0"/>
          </a:p>
          <a:p>
            <a:r>
              <a:rPr lang="es-419" sz="1400" dirty="0"/>
              <a:t>T:</a:t>
            </a:r>
            <a:r>
              <a:rPr lang="es-MX" sz="1400" b="0" i="0" dirty="0" err="1">
                <a:effectLst/>
                <a:latin typeface="Arial" panose="020B0604020202020204" pitchFamily="34" charset="0"/>
                <a:ea typeface="Times New Roman" panose="02020603050405020304" pitchFamily="18" charset="0"/>
                <a:cs typeface="Times New Roman" panose="02020603050405020304" pitchFamily="18" charset="0"/>
              </a:rPr>
              <a:t>Tang</a:t>
            </a:r>
            <a:r>
              <a:rPr lang="es-MX" sz="1400" b="0" i="0" dirty="0">
                <a:effectLst/>
                <a:latin typeface="Arial" panose="020B0604020202020204" pitchFamily="34" charset="0"/>
                <a:ea typeface="Times New Roman" panose="02020603050405020304" pitchFamily="18" charset="0"/>
                <a:cs typeface="Times New Roman" panose="02020603050405020304" pitchFamily="18" charset="0"/>
              </a:rPr>
              <a:t> </a:t>
            </a:r>
            <a:r>
              <a:rPr lang="es-MX" sz="1400" b="0" i="0" dirty="0" err="1">
                <a:effectLst/>
                <a:latin typeface="Arial" panose="020B0604020202020204" pitchFamily="34" charset="0"/>
                <a:ea typeface="Times New Roman" panose="02020603050405020304" pitchFamily="18" charset="0"/>
                <a:cs typeface="Times New Roman" panose="02020603050405020304" pitchFamily="18" charset="0"/>
              </a:rPr>
              <a:t>Chams</a:t>
            </a:r>
            <a:r>
              <a:rPr lang="es-MX" sz="1400" b="0" i="0" dirty="0">
                <a:effectLst/>
                <a:latin typeface="Arial" panose="020B0604020202020204" pitchFamily="34" charset="0"/>
                <a:ea typeface="Times New Roman" panose="02020603050405020304" pitchFamily="18" charset="0"/>
                <a:cs typeface="Times New Roman" panose="02020603050405020304" pitchFamily="18" charset="0"/>
              </a:rPr>
              <a:t>, J. Y. N, soto </a:t>
            </a:r>
            <a:r>
              <a:rPr lang="es-MX" sz="1400" b="0" i="0" dirty="0" err="1">
                <a:effectLst/>
                <a:latin typeface="Arial" panose="020B0604020202020204" pitchFamily="34" charset="0"/>
                <a:ea typeface="Times New Roman" panose="02020603050405020304" pitchFamily="18" charset="0"/>
                <a:cs typeface="Times New Roman" panose="02020603050405020304" pitchFamily="18" charset="0"/>
              </a:rPr>
              <a:t>Grandia</a:t>
            </a:r>
            <a:r>
              <a:rPr lang="es-MX" sz="1400" b="0" i="0" dirty="0">
                <a:effectLst/>
                <a:latin typeface="Arial" panose="020B0604020202020204" pitchFamily="34" charset="0"/>
                <a:ea typeface="Times New Roman" panose="02020603050405020304" pitchFamily="18" charset="0"/>
                <a:cs typeface="Times New Roman" panose="02020603050405020304" pitchFamily="18" charset="0"/>
              </a:rPr>
              <a:t>, Ca. M. </a:t>
            </a:r>
            <a:r>
              <a:rPr lang="es-MX" sz="1400" b="0" i="0" dirty="0" err="1">
                <a:effectLst/>
                <a:latin typeface="Arial" panose="020B0604020202020204" pitchFamily="34" charset="0"/>
                <a:ea typeface="Times New Roman" panose="02020603050405020304" pitchFamily="18" charset="0"/>
                <a:cs typeface="Times New Roman" panose="02020603050405020304" pitchFamily="18" charset="0"/>
              </a:rPr>
              <a:t>Zapatu</a:t>
            </a:r>
            <a:r>
              <a:rPr lang="es-MX" sz="1400" b="0" i="0" dirty="0">
                <a:effectLst/>
                <a:latin typeface="Arial" panose="020B0604020202020204" pitchFamily="34" charset="0"/>
                <a:ea typeface="Times New Roman" panose="02020603050405020304" pitchFamily="18" charset="0"/>
                <a:cs typeface="Times New Roman" panose="02020603050405020304" pitchFamily="18" charset="0"/>
              </a:rPr>
              <a:t> Puras</a:t>
            </a:r>
            <a:endParaRPr lang="es-MX" sz="1400" dirty="0">
              <a:effectLst/>
              <a:latin typeface="Helvetica" pitchFamily="2" charset="0"/>
              <a:ea typeface="Times New Roman" panose="02020603050405020304" pitchFamily="18" charset="0"/>
              <a:cs typeface="Times New Roman" panose="02020603050405020304" pitchFamily="18" charset="0"/>
            </a:endParaRPr>
          </a:p>
          <a:p>
            <a:r>
              <a:rPr lang="es-MX" sz="1400" b="0" i="0" dirty="0">
                <a:effectLst/>
                <a:latin typeface="Arial" panose="020B0604020202020204" pitchFamily="34" charset="0"/>
                <a:ea typeface="Times New Roman" panose="02020603050405020304" pitchFamily="18" charset="0"/>
                <a:cs typeface="Times New Roman" panose="02020603050405020304" pitchFamily="18" charset="0"/>
              </a:rPr>
              <a:t>UN., 8- </a:t>
            </a:r>
            <a:r>
              <a:rPr lang="es-MX" sz="1400" b="0" i="0" dirty="0" err="1">
                <a:effectLst/>
                <a:latin typeface="Arial" panose="020B0604020202020204" pitchFamily="34" charset="0"/>
                <a:ea typeface="Times New Roman" panose="02020603050405020304" pitchFamily="18" charset="0"/>
                <a:cs typeface="Times New Roman" panose="02020603050405020304" pitchFamily="18" charset="0"/>
              </a:rPr>
              <a:t>Arera</a:t>
            </a:r>
            <a:r>
              <a:rPr lang="es-MX" sz="1400" b="0" i="0" dirty="0">
                <a:effectLst/>
                <a:latin typeface="Arial" panose="020B0604020202020204" pitchFamily="34" charset="0"/>
                <a:ea typeface="Times New Roman" panose="02020603050405020304" pitchFamily="18" charset="0"/>
                <a:cs typeface="Times New Roman" panose="02020603050405020304" pitchFamily="18" charset="0"/>
              </a:rPr>
              <a:t> </a:t>
            </a:r>
            <a:r>
              <a:rPr lang="es-MX" sz="1400" b="0" i="0" dirty="0" err="1">
                <a:effectLst/>
                <a:latin typeface="Arial" panose="020B0604020202020204" pitchFamily="34" charset="0"/>
                <a:ea typeface="Times New Roman" panose="02020603050405020304" pitchFamily="18" charset="0"/>
                <a:cs typeface="Times New Roman" panose="02020603050405020304" pitchFamily="18" charset="0"/>
              </a:rPr>
              <a:t>Vasquer</a:t>
            </a:r>
            <a:r>
              <a:rPr lang="es-MX" sz="1400" b="0" i="0" dirty="0">
                <a:effectLst/>
                <a:latin typeface="Arial" panose="020B0604020202020204" pitchFamily="34" charset="0"/>
                <a:ea typeface="Times New Roman" panose="02020603050405020304" pitchFamily="18" charset="0"/>
                <a:cs typeface="Times New Roman" panose="02020603050405020304" pitchFamily="18" charset="0"/>
              </a:rPr>
              <a:t>, E. J. proyecto La galletas premio para canes</a:t>
            </a:r>
            <a:endParaRPr lang="es-419" sz="1400" dirty="0"/>
          </a:p>
        </p:txBody>
      </p:sp>
      <p:sp>
        <p:nvSpPr>
          <p:cNvPr id="6" name="CuadroTexto 5">
            <a:extLst>
              <a:ext uri="{FF2B5EF4-FFF2-40B4-BE49-F238E27FC236}">
                <a16:creationId xmlns:a16="http://schemas.microsoft.com/office/drawing/2014/main" id="{2A0D4C06-1703-47C8-C7AB-0336911892A7}"/>
              </a:ext>
            </a:extLst>
          </p:cNvPr>
          <p:cNvSpPr txBox="1"/>
          <p:nvPr/>
        </p:nvSpPr>
        <p:spPr>
          <a:xfrm>
            <a:off x="5809173" y="4186717"/>
            <a:ext cx="6015541" cy="553998"/>
          </a:xfrm>
          <a:prstGeom prst="rect">
            <a:avLst/>
          </a:prstGeom>
          <a:noFill/>
        </p:spPr>
        <p:txBody>
          <a:bodyPr wrap="square" rtlCol="0">
            <a:spAutoFit/>
          </a:bodyPr>
          <a:lstStyle/>
          <a:p>
            <a:endParaRPr lang="es-MX" sz="1200" kern="100" dirty="0">
              <a:effectLst/>
              <a:latin typeface="Aptos" panose="020B0004020202020204" pitchFamily="34" charset="0"/>
              <a:ea typeface="Times New Roman" panose="020F0502020204030204" pitchFamily="34" charset="0"/>
              <a:cs typeface="Times New Roman" panose="020F0502020204030204" pitchFamily="34" charset="0"/>
            </a:endParaRPr>
          </a:p>
          <a:p>
            <a:pPr algn="l"/>
            <a:endParaRPr lang="es-MX" dirty="0"/>
          </a:p>
        </p:txBody>
      </p:sp>
      <p:pic>
        <p:nvPicPr>
          <p:cNvPr id="10" name="Imagen 9">
            <a:extLst>
              <a:ext uri="{FF2B5EF4-FFF2-40B4-BE49-F238E27FC236}">
                <a16:creationId xmlns:a16="http://schemas.microsoft.com/office/drawing/2014/main" id="{91540ED3-B79C-D1C4-7699-E68F9CA625B7}"/>
              </a:ext>
            </a:extLst>
          </p:cNvPr>
          <p:cNvPicPr>
            <a:picLocks noChangeAspect="1"/>
          </p:cNvPicPr>
          <p:nvPr/>
        </p:nvPicPr>
        <p:blipFill>
          <a:blip r:embed="rId3"/>
          <a:stretch>
            <a:fillRect/>
          </a:stretch>
        </p:blipFill>
        <p:spPr>
          <a:xfrm>
            <a:off x="-572352" y="510490"/>
            <a:ext cx="3344591" cy="1460520"/>
          </a:xfrm>
          <a:prstGeom prst="rect">
            <a:avLst/>
          </a:prstGeom>
        </p:spPr>
      </p:pic>
      <p:pic>
        <p:nvPicPr>
          <p:cNvPr id="13" name="Imagen 12">
            <a:extLst>
              <a:ext uri="{FF2B5EF4-FFF2-40B4-BE49-F238E27FC236}">
                <a16:creationId xmlns:a16="http://schemas.microsoft.com/office/drawing/2014/main" id="{EBBF0FB5-2C9E-F65D-9764-7B2424D04C37}"/>
              </a:ext>
            </a:extLst>
          </p:cNvPr>
          <p:cNvPicPr>
            <a:picLocks noChangeAspect="1"/>
          </p:cNvPicPr>
          <p:nvPr/>
        </p:nvPicPr>
        <p:blipFill>
          <a:blip r:embed="rId4"/>
          <a:stretch>
            <a:fillRect/>
          </a:stretch>
        </p:blipFill>
        <p:spPr>
          <a:xfrm>
            <a:off x="342453" y="1759626"/>
            <a:ext cx="562439" cy="591790"/>
          </a:xfrm>
          <a:prstGeom prst="rect">
            <a:avLst/>
          </a:prstGeom>
        </p:spPr>
      </p:pic>
      <p:pic>
        <p:nvPicPr>
          <p:cNvPr id="16" name="Imagen 15">
            <a:extLst>
              <a:ext uri="{FF2B5EF4-FFF2-40B4-BE49-F238E27FC236}">
                <a16:creationId xmlns:a16="http://schemas.microsoft.com/office/drawing/2014/main" id="{4C97677C-D6FE-D6E0-E3CB-629248FFECC6}"/>
              </a:ext>
            </a:extLst>
          </p:cNvPr>
          <p:cNvPicPr>
            <a:picLocks noChangeAspect="1"/>
          </p:cNvPicPr>
          <p:nvPr/>
        </p:nvPicPr>
        <p:blipFill>
          <a:blip r:embed="rId5"/>
          <a:stretch>
            <a:fillRect/>
          </a:stretch>
        </p:blipFill>
        <p:spPr>
          <a:xfrm>
            <a:off x="244938" y="4186717"/>
            <a:ext cx="1066292" cy="2671283"/>
          </a:xfrm>
          <a:prstGeom prst="rect">
            <a:avLst/>
          </a:prstGeom>
        </p:spPr>
      </p:pic>
    </p:spTree>
    <p:extLst>
      <p:ext uri="{BB962C8B-B14F-4D97-AF65-F5344CB8AC3E}">
        <p14:creationId xmlns:p14="http://schemas.microsoft.com/office/powerpoint/2010/main" val="35261147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Panorámica</PresentationFormat>
  <Slides>9</Slides>
  <Notes>0</Notes>
  <HiddenSlides>0</HiddenSlides>
  <ScaleCrop>false</ScaleCrop>
  <HeadingPairs>
    <vt:vector size="4" baseType="variant">
      <vt:variant>
        <vt:lpstr>Tema</vt:lpstr>
      </vt:variant>
      <vt:variant>
        <vt:i4>1</vt:i4>
      </vt:variant>
      <vt:variant>
        <vt:lpstr>Títulos de diapositiva</vt:lpstr>
      </vt:variant>
      <vt:variant>
        <vt:i4>9</vt:i4>
      </vt:variant>
    </vt:vector>
  </HeadingPairs>
  <TitlesOfParts>
    <vt:vector size="10" baseType="lpstr">
      <vt:lpstr>Tema de Office</vt:lpstr>
      <vt:lpstr>PREMIO PARA MASCOTAS</vt:lpstr>
      <vt:lpstr>Palabras clave</vt:lpstr>
      <vt:lpstr>ANTECEDENTES</vt:lpstr>
      <vt:lpstr>ANTECEDENTES</vt:lpstr>
      <vt:lpstr>ANTECEDENTES</vt:lpstr>
      <vt:lpstr>Actualmente existen muchos animales en situación de calle los cuales sufre de hambre a diario pero esto también sufren algunos animales con hogar que no son alimentados correctamente por sos dueños ya que se les da alimento o snack que aparentan o se hacen pasar por buenos y saludables la mayoría incluso deterioran el estado de el animal , son dañinas. y no tienen ningún aporte.   Por lo tanto este proyecto tiene como objetivo realizar un alimento para animales el cual sea bueno, saludaba y accesible para todos esos dueños que no pueden comprar alimento de buena calidad y sea nutritivo.   ¿Será posible realizar una galleta para animales que sea nutritiva, aporte y sea accesible para todos?</vt:lpstr>
      <vt:lpstr>JUSTIFICACIÓN </vt:lpstr>
      <vt:lpstr>OBJETIVOS</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PREMIO PARA MASCOTAS</dc:title>
  <dc:creator>Kid2 Inei</dc:creator>
  <cp:lastModifiedBy>Kid2 Inei</cp:lastModifiedBy>
  <cp:revision>6</cp:revision>
  <dcterms:created xsi:type="dcterms:W3CDTF">2024-04-23T20:08:38Z</dcterms:created>
  <dcterms:modified xsi:type="dcterms:W3CDTF">2024-04-30T04:00:51Z</dcterms:modified>
</cp:coreProperties>
</file>