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9F4"/>
    <a:srgbClr val="B7D8F8"/>
    <a:srgbClr val="D7E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29:53.854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7395 0 24575,'-16'40'0,"7"0"0,6 4 0,3 0 0,-4 1 0,-1 1 0,-6 5 0,-1 4 0,-1 2 0,-3 4 0,-4-2 0,1 2 0,-1-10 0,1-2 0,-2-1 0,-1 1 0,-2-2 0,2-4 0,-2-1 0,2 1 0,-6 1 0,4-4 0,-6 0 0,2-3 0,-2-3 0,-4 0 0,-2 1 0,2 2 0,-5-2 0,-1-7 0,-4 3 0,1-1 0,-2 2 0,-2-1 0,-2-5 0,0 1 0,-5-1 0,-2 2 0,3 1 0,-6-1 0,1 1 0,-7-8 0,0 4 0,-3-3 0,0-1 0,-6-2 0,-3-2 0,-7-2 0,-3-1 0,1-5 0,1 0 0,-7 0 0,-1 1 0,1-1 0,-3 4 0,2 3 0,8-2 0,-1 1 0,5 5 0,1 4 0,2 4 0,4 3 0,4 0 0,3 6 0,1 1 0,1 5 0,3 3 0,3 0 0,2 4 0,8 6 0,-4 0 0,4 2 0,0 7 0,3 6 0,3 0 0,0 3 0,3 6 0,-3 9 0,22-43 0,2 0 0,-3 2 0,0-1 0,1 0 0,-2 0 0,-1 1 0,-1-1 0,0 1 0,0 0 0,-1-2 0,0 0 0,0 0 0,1-1 0,-21 41 0,-1-2 0,-2 3 0,22-44 0,-1 1 0,-1-1 0,0 0 0,-1-1 0,0-1 0,-28 39 0,3-1 0,-1 1 0,26-40 0,-1 0 0,-28 34 0,-6-2 0,4-8 0,1-2 0,2-1 0,-5-4 0,2-2 0,-2-8 0,5-7 0,3-6 0,-3-3 0,1-3 0,-5-4 0,-2-2 0,3-7 0,1-1 0,2-5 0,2-4 0,0-2 0,-1-1 0,-5 1 0,5 1 0,-5 2 0,3 6 0,3-3 0,-2-1 0,2-2 0,4-3 0,-3 4 0,5-4 0,1 3 0,2-4 0,-3 2 0,-6-4 0,2 0 0,2 0 0,10 0 0,-2 0 0,5 0 0,1 0 0,3 0 0,15 0 0,-6 0 0,-2 0 0,-5 0 0,-12 0 0,0 0 0,-4 0 0,8 0 0,-8 0 0,9 0 0,-10 0 0,13 0 0,9 0 0,18 8 0,7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11.075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24575,'18'36'0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11.380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15.029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16.33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237 54 24575,'-51'15'0,"0"-1"0,-17 29 0,30 17 0,24 4 0,4 3 0,5-12 0,5-1 0,0-8 0,0-16 0,19 6 0,10-15 0,16 4 0,13-10 0,3-2 0,10-6 0,-10-2 0,-4-5 0,-2 0 0,-10-27 0,-6-8 0,-9-13 0,-20-2 0,-4 3 0,-2-6 0,-3-1 0,-1 0 0,-13 2 0,-5 5 0,-9 9 0,-2 2 0,-2 3 0,-11 10 0,3 6 0,-9 8 0,10 9 0,1 19 0,9 9 0,7 21 0,10 10 0,6-4 0,5 8 0,6-10 0,5-3 0,5-12 0,15-7 0,7-8 0,6-7 0,9-6 0,-4-10 0,-5-10 0,-7-16 0,-21-9 0,-6-12 0,-14 3 0,-6 4 0,-13 6 0,-16 12 0,-3 5 0,-1 3 0,-5 7 0,-2 3 0,2 3 0,10 1 0,7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18.13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280 0 24575,'-45'24'0,"1"1"0,-28 27 0,72-1 0,2-2 0,6 1 0,4 0 0,14-1 0,8-7 0,6-10 0,4-14 0,8-4 0,-5-13 0,6-15 0,-21-20 0,-16-15 0,-8-4 0,-6 13 0,-7-3 0,-9 8 0,-6 1 0,-20 9 0,0 6 0,-7 1 0,-1 5 0,-2-1 0,-2 6 0,-7 4 0,8 13 0,8 8 0,23 15 0,15 2 0,10-2 0,15-1 0,11-8 0,12 2 0,-12-12 0,8 6 0,-9-17 0,23 8 0,-19-10 0,7-19 0,-28-5 0,1-14 0,-14 1 0,0 9 0,-9 2 0,-8 14 0,-1 2 0,-7 10 0,18 10 0,-3 7 0,10 15 0,0 1 0,5-5 0,6-3 0,10-18 0,2 3 0,-1-20 0,-12-2 0,-10-14 0,-25-2 0,-5 6 0,-13 1 0,6 15 0,20 6 0,2 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20.230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20.715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21.815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25.233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1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26.43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29:58.549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7027 77 24575,'-84'-27'0,"16"5"0,20 19 0,12-1 0,-6-2 0,-3-1 0,-6 3 0,-2 2 0,-8 1 0,-5 1 0,-2 0 0,-3 0 0,-4 0 0,-1 0 0,-2 4 0,0 6 0,2 3 0,-2 8 0,-1 3 0,-2 1 0,2 3 0,-1 4 0,-3 0 0,-2 5 0,-5 4 0,44-19 0,0 0 0,0 1 0,-1 1 0,0 1 0,0 1 0,3-1 0,1 2 0,-1 0 0,0 1 0,3-1 0,-1 1 0,-38 30 0,4-3 0,2 3 0,10 1 0,2 0 0,4 3 0,5 2 0,1 2 0,6 3 0,1-3 0,-1 1 0,2 1 0,-1 3 0,1-1 0,-2-1 0,0-5 0,-2 2 0,-1 0 0,0-2 0,0 3 0,3 0 0,-2 1 0,-3 1 0,5 0 0,-2-2 0,3 1 0,-4-9 0,4 1 0,-8-5 0,4 1 0,-6-4 0,4-2 0,-2-9 0,0-1 0,-2-3 0,0-1 0,0-7 0,2-1 0,-2-3 0,1-3 0,-6 1 0,3 1 0,-3-1 0,0 0 0,-4-3 0,-1 1 0,-3-1 0,2-1 0,-5-1 0,3-3 0,-3 1 0,1-3 0,-1 1 0,2-4 0,0 4 0,0-3 0,3 1 0,-1-1 0,-1-2 0,2 2 0,-5 5 0,4-1 0,-2 4 0,5-1 0,2 3 0,5 6 0,0 2 0,3 4 0,9 2 0,-1 4 0,7 4 0,-1 2 0,1 6 0,-1 6 0,4 2 0,-1 2 0,3-2 0,3-1 0,4 1 0,0-3 0,4-1 0,-2 0 0,2-2 0,0-2 0,2-1 0,3 0 0,0-4 0,5 5 0,-1-5 0,2 3 0,1-1 0,-2 5 0,2 2 0,0 0 0,-1 0 0,2 1 0,-2 4 0,-1-2 0,2-3 0,0-2 0,0-1 0,2-2 0,0 0 0,4-2 0,0-2 0,1-1 0,-3-4 0,2-1 0,0-1 0,4-1 0,-5 2 0,5 2 0,-2 3 0,3-9 0,-3-7 0,2-5 0,-2-6 0,0 8 0,2-10 0,-2 3 0,3-8 0,0 2 0,0-5 0,0 2 0,-3 0 0,2-3 0,-2 3 0,3 0 0,3 4 0,1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27.834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3.603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191 0 24575,'-53'38'0,"0"1"0,-10 32 0,41-10 0,22 2 0,0-7 0,16-9 0,5-9 0,19-10 0,2-7 0,6-13 0,-6-3 0,-2-5 0,-3 0 0,1-29 0,-2-10 0,-13-6 0,-11 5 0,-8-1 0,0 2 0,-3 4 0,-16 4 0,-9 7 0,-12 4 0,-3 12 0,2 3 0,1 5 0,7 8 0,-7 8 0,14 8 0,-5 15 0,12 1 0,4-11 0,6 9 0,21-17 0,11 7 0,17-16 0,-6-6 0,2-6 0,-14 0 0,7-15 0,-13-9 0,-4-4 0,-8-4 0,-3 6 0,-5-14 0,0 9 0,-16-5 0,-4 18 0,-10 7 0,1 11 0,16 11 0,2 7 0,11 18 0,27 6 0,6 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4.00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1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4.55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4.885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6.035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132 380 24575,'79'46'0,"-4"-9"0,-16-37 0,1 0 0,-11-27 0,-10-6 0,-15-26 0,-7-6 0,-9-2 0,-11 5 0,-20 6 0,-12 12 0,-28 16 0,-7 11 0,-1 13 0,2 8 0,6 12 0,10 19 0,9 25 0,15 3 0,17 0 0,6-7 0,6-1 0,10-7 0,14-9 0,12-6 0,19-13 0,3-8 0,-2-8 0,1-3 0,-2-1 0,-5-8 0,-10-7 0,-6-9 0,-10-28 0,-11 5 0,-5-9 0,-11 13 0,-13 11 0,-5 11 0,-18 1 0,-2 10 0,1 2 0,5 5 0,3-1 0,5 3 0,5 17 0,10 7 0,6 13 0,6 4 0,1 1 0,3-2 0,13-7 0,11-1 0,9-11 0,2-8 0,1-5 0,-4-7 0,-13-24 0,-7-8 0,-13-7 0,-19 3 0,-20 11 0,-23 5 0,-3 11 0,2 5 0,6 3 0,-9 48 0,2 13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7.637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7.987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9.205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221 1 24575,'-50'77'0,"20"10"0,19 2 0,23 2 0,4-18 0,14-17 0,-1-18 0,5-25 0,-11-6 0,11-46 0,-13-17 0,-5-16 0,-12-2 0,-2 11 0,-2 11 0,0 6 0,-17 6 0,-9 5 0,-13 8 0,-4 18 0,-2 3 0,2 6 0,8 3 0,1 6 0,9 15 0,3 15 0,12 9 0,2-1 0,5 1 0,3 4 0,10-9 0,12 5 0,16-10 0,23-7 0,1-11 0,-2-12 0,-4-5 0,-8 2 0,-3-4 0,-14-20 0,-5-11 0,-11-12 0,-11-9 0,-7-4 0,-10 3 0,-20 3 0,-23 10 0,-2 12 0,-2 5 0,5 8 0,-1 5 0,14 3 0,8 21 0,16 11 0,7 7 0,11 14 0,1 5 0,4 4 0,20 0 0,19-4 0,12-11 0,13-7 0,-4-12 0,0-9 0,-11-6 0,-6-7 0,-18-13 0,-4-9 0,-10-12 0,-8-9 0,-2 4 0,-6 4 0,-6 6 0,-24-8 0,-12 15 0,-11 4 0,3 23 0,11 10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9.554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03.377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149 180 24575,'-41'33'0,"0"-1"0,2 7 0,12 5 0,27 55 0,1-44 0,1 1 0,5 3 0,2-2 0,3-4 0,3-2 0,26 39 0,8-21 0,9-17 0,8-21 0,8-17 0,9-12 0,5-16 0,-4-15 0,-7-26 0,-10-9 0,-7-16 0,-32 37 0,-3-3 0,-3-3 0,-3-1 0,-4-1 0,-3 0 0,-1-45 0,-10 9 0,-15 16 0,-20 7 0,-27 11 0,-10 10 0,-9 10 0,2 12 0,1 10 0,4 7 0,5 9 0,3 21 0,11 18 0,5 12 0,8 12 0,9 7 0,10 2 0,9 2 0,10-8 0,5-5 0,6-2 0,13-17 0,15-8 0,12-11 0,7-12 0,5-5 0,6-11 0,3 0 0,-1 0 0,-3-19 0,-4-11 0,-8-18 0,-7-9 0,-7-6 0,-14-1 0,-10 6 0,-12 0 0,-17 4 0,-13 2 0,-21-1 0,-21 9 0,-6 5 0,-5 14 0,7 9 0,4 14 0,11 12 0,12 12 0,10 11 0,14 20 0,9 0 0,10 2 0,4-3 0,5-5 0,14-6 0,13-6 0,12-8 0,4-5 0,5-7 0,-2-4 0,1-6 0,-4-2 0,-8-6 0,-5-8 0,-13-11 0,-10-16 0,-6-10 0,-4-4 0,-13 1 0,-9 1 0,-9 11 0,-13 11 0,2 9 0,1 14 0,3 1 0,-3 28 0,8 9 0,8 9 0,14-1 0,3-3 0,5 9 0,22-13 0,8 2 0,13-17 0,17-8 0,8-6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39.871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0.907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219 117 24575,'-19'68'0,"-1"1"0,7 21 0,26-51 0,26-33 0,9-6 0,-1 0 0,-4-7 0,-8-6 0,-9-13 0,-5-13 0,-8-7 0,-13-10 0,-1 8 0,-3 1 0,-27 9 0,-16 12 0,-17 3 0,-5 15 0,6 2 0,7 2 0,8 2 0,12 35 0,15 15 0,9 14 0,16 3 0,24-2 0,19-3 0,10-12 0,12-9 0,0-20 0,-4-7 0,-5-7 0,-12-5 0,-12-10 0,-15-12 0,-8-10 0,-13-15 0,0 2 0,0 6 0,-13 8 0,-8 5 0,-14 1 0,-8 8 0,-2 6 0,2 6 0,8 4 0,-6 14 0,10 8 0,13 15 0,9 12 0,6 1 0,3-2 0,6 4 0,30 1 0,13 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1.238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1.72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2.338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2.673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3.707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247 27 24575,'7'77'0,"0"0"0,4-13 0,2-14 0,1-33 0,23-23 0,-2-18 0,1-9 0,-14-15 0,-9 12 0,-13 6 0,0 8 0,0-8 0,-3 10 0,-6-6 0,-11 9 0,-25-2 0,-5 26 0,-6 15 0,11 24 0,15 19 0,8 1 0,5-6 0,8-4 0,5-8 0,2 2 0,25-9 0,9-5 0,20-15 0,-3-8 0,-10-13 0,-12-16 0,-5-14 0,-8-14 0,-5-21 0,-3-1 0,-6-4 0,-9 11 0,-8 3 0,-15 13 0,-15 17 0,-8 9 0,-1 17 0,5 6 0,8 11 0,6 17 0,6 27 0,13 2 0,13 2 0,4-7 0,1-7 0,10-6 0,12-10 0,12-9 0,22-9 0,2-8 0,2-5 0,-2-3 0,5-18 0,4-5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4.473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4.807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5.274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03.686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5.923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6.62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7.524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9.24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9.59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1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49.925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0.443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121 0 24575,'-60'30'0,"0"0"0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1.208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1.676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2.160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04.100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1 24575,'0'0'0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2.559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3.159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3.794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4.077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4.926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55.445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1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1:00.097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0 243 24575,'18'-89'0,"-4"14"0,-14 55 0,0 7 0,0-4 0,0 7 0,-14-2 0,-4 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1:02.048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6115 0 24575,'-7'44'0,"-7"2"0,-7-2 0,-4 6 0,-9-2 0,-4 7 0,-1-2 0,-9 2 0,-1-2 0,-2 1 0,-1 0 0,-1-2 0,-5-3 0,2-4 0,-4-3 0,6-6 0,-1-2 0,3-2 0,-1 0 0,0-5 0,4 0 0,-1-7 0,3-1 0,-2-3 0,2 0 0,-6-4 0,1-1 0,0-3 0,-6 0 0,3-1 0,-5-2 0,-3 0 0,-5-3 0,2 3 0,1 2 0,-5 1 0,-1 0 0,-1-2 0,2 2 0,2-1 0,0 6 0,1 0 0,-1 3 0,-1 1 0,4 4 0,0 1 0,2 7 0,1 2 0,2 3 0,3 6 0,4-1 0,-1 6 0,2 2 0,-1 1 0,1 4 0,1 2 0,4 1 0,4 4 0,1-7 0,5 3 0,0-2 0,3 1 0,-2 1 0,2-2 0,-3 5 0,4-6 0,-1 8 0,-1-2 0,1 2 0,-3-1 0,0-2 0,2-1 0,-2 2 0,1 2 0,-4 1 0,0 3 0,-1-1 0,-3-3 0,-3 2 0,0 1 0,0 0 0,-1 1 0,-1-4 0,2-2 0,-2 0 0,-1-4 0,-5-5 0,-2 4 0,-1-6 0,0 0 0,1-6 0,-3 1 0,-2-5 0,-2-1 0,-1 0 0,-2-4 0,-4 0 0,1-1 0,-1-2 0,4-5 0,2 0 0,2-9 0,3 1 0,3-6 0,5 1 0,-1-4 0,3 1 0,0-5 0,3 5 0,1-3 0,2 0 0,-1 1 0,3-3 0,0 2 0,3-2 0,0-1 0,-14 2 0,7-3 0,-5 2 0,20-3 0,12 4 0,11 0 0,18 18 0,8 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1:05.732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5835 68 24575,'-48'-38'0,"-5"16"0,-19 14 0,-14 8 0,35 0 0,0 0 0,-43 0 0,44 2 0,-1 1 0,-44 5 0,8 3 0,0 4 0,3-2 0,5 2 0,2 5 0,9-1 0,5 5 0,3-5 0,-2 6 0,2 1 0,8 2 0,7-2 0,3-1 0,1 6 0,0-1 0,4 4 0,5 5 0,-2 2 0,-1 8 0,-3 4 0,-1 7 0,1 0 0,4 4 0,0-3 0,-2 0 0,6 0 0,-6-3 0,6 2 0,1 3 0,-1 1 0,4-1 0,-5 1 0,6-5 0,-1 2 0,1-6 0,-2-6 0,2-1 0,-5-10 0,-2 3 0,-5-3 0,1 0 0,-1-4 0,-1 1 0,-4 3 0,1 2 0,-8 5 0,-3 1 0,-1-1 0,-6 2 0,-1 2 0,-6-1 0,2 4 0,-5-4 0,1 1 0,-4-3 0,4-5 0,1-2 0,-1-5 0,0-1 0,4-3 0,1-2 0,-1-5 0,5-3 0,-2-5 0,4 4 0,0-8 0,5 7 0,3-3 0,3 1 0,0-1 0,1-1 0,0 5 0,-4-1 0,0 0 0,-1 6 0,5-5 0,-4 9 0,0-5 0,-1 3 0,1 0 0,1-4 0,-5 4 0,4-7 0,-4 8 0,5-9 0,-1 9 0,6-7 0,2 3 0,4 3 0,-1-3 0,2 2 0,-2-2 0,5 4 0,-4 3 0,5 3 0,-2 1 0,-4-1 0,4 5 0,0-6 0,0 10 0,3-1 0,-7 1 0,7 7 0,1 4 0,-1 2 0,-3 2 0,3-4 0,4 0 0,-1 1 0,9 6 0,-4-2 0,8 3 0,-3 0 0,7 0 0,-3 0 0,7 0 0,-4-3 0,0 2 0,1 0 0,3-3 0,-4 1 0,4-9 0,2 5 0,0 0 0,5 3 0,0-13 0,0-1 0,0-13 0,5-21 0,1-13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05.317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145 121 24575,'-55'57'0,"22"-10"0,58-6 0,2-20 0,12-14 0,-6-14 0,-2-25 0,-3-12 0,-15-21 0,-18 10 0,-14 11 0,-8 14 0,-20 18 0,-1 8 0,2 22 0,14 13 0,20 23 0,15-3 0,21-17 0,15-15 0,7-16 0,-8-3 0,-14-11 0,-16-13 0,-27-15 0,-15 1 0,-18 9 0,3 18 0,21 21 0,14 14 0,11 5 0,8 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06.219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06.519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1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23:30:07.819"/>
    </inkml:context>
    <inkml:brush xml:id="br0">
      <inkml:brushProperty name="width" value="0.35" units="cm"/>
      <inkml:brushProperty name="height" value="0.35" units="cm"/>
      <inkml:brushProperty name="color" value="#CDE3FA"/>
    </inkml:brush>
  </inkml:definitions>
  <inkml:trace contextRef="#ctx0" brushRef="#br0">63 91 24575,'-19'49'0,"1"1"0,-8 44 0,42-39 0,10 0 0,12-11 0,2-11 0,1-11 0,-3-12 0,2-10 0,-7-16 0,-7-11 0,-15-16 0,-6 0 0,-2-1 0,-4 3 0,-4 3 0,-9 4 0,-11 4 0,-3 11 0,-16-4 0,8 17 0,-4 14 0,18 17 0,7 15 0,15 10 0,4 1 0,7-1 0,5-9 0,14-6 0,4-8 0,18-11 0,0-14 0,6-13 0,-13-13 0,-20-18 0,-3-2 0,-11-6 0,-1 1 0,-4-1 0,-5 2 0,-10 1 0,-10 7 0,-17 7 0,-1 9 0,-7 10 0,2 6 0,1 8 0,3 0 0,-3 21 0,5 9 0,10 6 0,14 19 0,8 1 0,16 7 0,7-11 0,11-14 0,23-18 0,2-11 0,8-5 0,-21-24 0,-18-14 0,-44-9 0,-15-1 0,-17 14 0,-1 17 0,5 6 0,1 4 0,8 3 0,14 18 0,11 9 0,34 6 0,48 8 0,-16-23 0,0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603B9-ABE1-C7AF-F3CB-B2ED5EE44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ABD504-8BC5-B4E9-3754-09582B18F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D5D4F-F56B-1326-E96A-06F4BF12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94E749-EAC4-70D8-E8AA-D7624344C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0E4316-5C9B-FD59-833B-5ECE71BE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95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CC584-A354-F0F6-52D2-68507DDB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DD821F-EE51-5D52-B0DE-74D110D63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C21D94-FE4B-D0C6-04E5-741B2492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BFC16B-3EE2-161C-A19B-B74B4A3A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DDB1A5-09E8-7654-ECF3-9969D2E5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581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CC881A-0F3F-3BAD-8D2F-C14CCFBD3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E1EF25-6F6F-2B5F-E2F0-BC21845BE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DBA7C8-6314-3A1D-288A-C16F32C9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1165E5-D3D1-488F-9BF8-025D72DB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577B13-DBD4-E03B-C825-B8EDD350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902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CBD0E-9632-C0BC-C1B4-75799996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1CB2A0-EE9D-8D98-0BA9-631146C0A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3236F8-1BA1-B336-809D-C5508027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FA180F-AA6C-5A83-F1C9-67FC4493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1E9AC-2191-30A5-F412-BE8236E5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72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22554-E46C-235A-1DC8-29D80786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B2A480-2532-5A16-1688-34F5B2B9D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913CC2-CD79-24A7-2330-F24AE160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079994-35B3-DCB2-EDB2-A9C547BF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8FFF82-2BA2-A1FD-C15E-86C9DBE0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152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B1103-E3B1-F454-D688-4E279D45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4DED3-6093-EC1B-91B2-4AF6F1DEB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A14A4A-9629-C4A7-52AE-80655EE47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651C5E-BBEF-48FE-F240-0FA914F3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1F6640-E22A-048B-BB39-236D6D7A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CE2DF8-98A8-BB41-64E9-623BD659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668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43115-BCB6-714F-8FBA-6DAF6653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F150E-D08A-5784-710A-A05C920DE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C04F7C-A19A-4E6C-096D-EDA9C189D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E01260-3DC7-54CC-BC7D-CD25AAC5D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90E7C6-CCE0-8AC7-59EB-2B897973D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1B79CA-9926-75DF-29A0-13EE6DA3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1DC8BA7-0768-6B65-D5A3-A467AD5B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A98F117-B520-2D2F-4192-41E2FB91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941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6A232-CF99-4DD2-72CA-BB2E0321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463D59-0F23-CE1E-5240-B9D70A7C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23CEAF-297B-BC18-BE11-C08C2CA1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673262-77CC-34BA-FEF7-26C2D9F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76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BA5C7C3-4C28-3586-C61E-2B2597AD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0722C0-7B33-0917-2963-6B6EB77F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439B3D-D26A-2548-E683-02128D24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43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D8783-BD1B-15C0-5514-C0D5BBC7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6C0BAC-34E8-8641-BF21-D938D195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AFC61C-DC41-F377-9FFA-ED360E767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2F19F7-2EC9-7A39-C36E-BDDEA768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64331D-859E-9A29-6D96-5BE412E13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BCE172-C53F-D657-7479-136FCF9C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08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69BC5-0E0B-4F70-0CF2-4B56A089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4942A4-C075-2A5B-9998-001676475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D94FFB-1E5B-6757-20A6-AEC706C46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50DECA-CD94-66F9-3D36-73C171CF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DAAF-8083-5548-AB74-B080059EA488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476A75-592F-EC5A-A029-7504D098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BF2641-E0EC-06CB-913B-6E241F8E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195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A6D3F5-E7E5-E9EE-3612-515EDB65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E97905-1A11-9A5E-9029-0AA11C641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6A13C8-FE76-451D-CC65-7887438D7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33DAAF-8083-5548-AB74-B080059EA488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C216F-1AFF-370C-D093-C85A2923A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C3D99D-9A61-C6EC-7D1E-8C8E3F828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8C9964-3DFA-AE4C-BF4B-BDA5CEDD44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558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 /><Relationship Id="rId18" Type="http://schemas.openxmlformats.org/officeDocument/2006/relationships/image" Target="../media/image17.png" /><Relationship Id="rId26" Type="http://schemas.openxmlformats.org/officeDocument/2006/relationships/image" Target="../media/image20.png" /><Relationship Id="rId39" Type="http://schemas.openxmlformats.org/officeDocument/2006/relationships/image" Target="../media/image22.png" /><Relationship Id="rId21" Type="http://schemas.openxmlformats.org/officeDocument/2006/relationships/customXml" Target="../ink/ink11.xml" /><Relationship Id="rId34" Type="http://schemas.openxmlformats.org/officeDocument/2006/relationships/image" Target="../media/image21.png" /><Relationship Id="rId42" Type="http://schemas.openxmlformats.org/officeDocument/2006/relationships/customXml" Target="../ink/ink28.xml" /><Relationship Id="rId47" Type="http://schemas.openxmlformats.org/officeDocument/2006/relationships/image" Target="../media/image24.png" /><Relationship Id="rId50" Type="http://schemas.openxmlformats.org/officeDocument/2006/relationships/customXml" Target="../ink/ink34.xml" /><Relationship Id="rId55" Type="http://schemas.openxmlformats.org/officeDocument/2006/relationships/customXml" Target="../ink/ink38.xml" /><Relationship Id="rId63" Type="http://schemas.openxmlformats.org/officeDocument/2006/relationships/customXml" Target="../ink/ink46.xml" /><Relationship Id="rId68" Type="http://schemas.openxmlformats.org/officeDocument/2006/relationships/customXml" Target="../ink/ink50.xml" /><Relationship Id="rId76" Type="http://schemas.openxmlformats.org/officeDocument/2006/relationships/customXml" Target="../ink/ink57.xml" /><Relationship Id="rId7" Type="http://schemas.openxmlformats.org/officeDocument/2006/relationships/image" Target="../media/image13.png" /><Relationship Id="rId71" Type="http://schemas.openxmlformats.org/officeDocument/2006/relationships/customXml" Target="../ink/ink53.xml" /><Relationship Id="rId2" Type="http://schemas.openxmlformats.org/officeDocument/2006/relationships/image" Target="../media/image1.png" /><Relationship Id="rId16" Type="http://schemas.openxmlformats.org/officeDocument/2006/relationships/customXml" Target="../ink/ink8.xml" /><Relationship Id="rId29" Type="http://schemas.openxmlformats.org/officeDocument/2006/relationships/customXml" Target="../ink/ink17.xml" /><Relationship Id="rId11" Type="http://schemas.openxmlformats.org/officeDocument/2006/relationships/image" Target="../media/image15.png" /><Relationship Id="rId24" Type="http://schemas.openxmlformats.org/officeDocument/2006/relationships/image" Target="../media/image19.png" /><Relationship Id="rId32" Type="http://schemas.openxmlformats.org/officeDocument/2006/relationships/customXml" Target="../ink/ink20.xml" /><Relationship Id="rId37" Type="http://schemas.openxmlformats.org/officeDocument/2006/relationships/customXml" Target="../ink/ink24.xml" /><Relationship Id="rId40" Type="http://schemas.openxmlformats.org/officeDocument/2006/relationships/customXml" Target="../ink/ink26.xml" /><Relationship Id="rId45" Type="http://schemas.openxmlformats.org/officeDocument/2006/relationships/customXml" Target="../ink/ink30.xml" /><Relationship Id="rId53" Type="http://schemas.openxmlformats.org/officeDocument/2006/relationships/image" Target="../media/image25.png" /><Relationship Id="rId58" Type="http://schemas.openxmlformats.org/officeDocument/2006/relationships/customXml" Target="../ink/ink41.xml" /><Relationship Id="rId66" Type="http://schemas.openxmlformats.org/officeDocument/2006/relationships/customXml" Target="../ink/ink48.xml" /><Relationship Id="rId74" Type="http://schemas.openxmlformats.org/officeDocument/2006/relationships/customXml" Target="../ink/ink56.xml" /><Relationship Id="rId79" Type="http://schemas.openxmlformats.org/officeDocument/2006/relationships/image" Target="../media/image29.png" /><Relationship Id="rId5" Type="http://schemas.openxmlformats.org/officeDocument/2006/relationships/image" Target="../media/image12.png" /><Relationship Id="rId61" Type="http://schemas.openxmlformats.org/officeDocument/2006/relationships/customXml" Target="../ink/ink44.xml" /><Relationship Id="rId10" Type="http://schemas.openxmlformats.org/officeDocument/2006/relationships/customXml" Target="../ink/ink4.xml" /><Relationship Id="rId19" Type="http://schemas.openxmlformats.org/officeDocument/2006/relationships/customXml" Target="../ink/ink10.xml" /><Relationship Id="rId31" Type="http://schemas.openxmlformats.org/officeDocument/2006/relationships/customXml" Target="../ink/ink19.xml" /><Relationship Id="rId44" Type="http://schemas.openxmlformats.org/officeDocument/2006/relationships/customXml" Target="../ink/ink29.xml" /><Relationship Id="rId52" Type="http://schemas.openxmlformats.org/officeDocument/2006/relationships/customXml" Target="../ink/ink36.xml" /><Relationship Id="rId60" Type="http://schemas.openxmlformats.org/officeDocument/2006/relationships/customXml" Target="../ink/ink43.xml" /><Relationship Id="rId65" Type="http://schemas.openxmlformats.org/officeDocument/2006/relationships/customXml" Target="../ink/ink47.xml" /><Relationship Id="rId73" Type="http://schemas.openxmlformats.org/officeDocument/2006/relationships/customXml" Target="../ink/ink55.xml" /><Relationship Id="rId78" Type="http://schemas.openxmlformats.org/officeDocument/2006/relationships/customXml" Target="../ink/ink58.xml" /><Relationship Id="rId4" Type="http://schemas.openxmlformats.org/officeDocument/2006/relationships/customXml" Target="../ink/ink1.xml" /><Relationship Id="rId9" Type="http://schemas.openxmlformats.org/officeDocument/2006/relationships/image" Target="../media/image14.png" /><Relationship Id="rId14" Type="http://schemas.openxmlformats.org/officeDocument/2006/relationships/image" Target="../media/image16.png" /><Relationship Id="rId22" Type="http://schemas.openxmlformats.org/officeDocument/2006/relationships/customXml" Target="../ink/ink12.xml" /><Relationship Id="rId27" Type="http://schemas.openxmlformats.org/officeDocument/2006/relationships/customXml" Target="../ink/ink15.xml" /><Relationship Id="rId30" Type="http://schemas.openxmlformats.org/officeDocument/2006/relationships/customXml" Target="../ink/ink18.xml" /><Relationship Id="rId35" Type="http://schemas.openxmlformats.org/officeDocument/2006/relationships/customXml" Target="../ink/ink22.xml" /><Relationship Id="rId43" Type="http://schemas.openxmlformats.org/officeDocument/2006/relationships/image" Target="../media/image23.png" /><Relationship Id="rId48" Type="http://schemas.openxmlformats.org/officeDocument/2006/relationships/customXml" Target="../ink/ink32.xml" /><Relationship Id="rId56" Type="http://schemas.openxmlformats.org/officeDocument/2006/relationships/customXml" Target="../ink/ink39.xml" /><Relationship Id="rId64" Type="http://schemas.openxmlformats.org/officeDocument/2006/relationships/image" Target="../media/image26.png" /><Relationship Id="rId69" Type="http://schemas.openxmlformats.org/officeDocument/2006/relationships/customXml" Target="../ink/ink51.xml" /><Relationship Id="rId77" Type="http://schemas.openxmlformats.org/officeDocument/2006/relationships/image" Target="../media/image28.png" /><Relationship Id="rId8" Type="http://schemas.openxmlformats.org/officeDocument/2006/relationships/customXml" Target="../ink/ink3.xml" /><Relationship Id="rId51" Type="http://schemas.openxmlformats.org/officeDocument/2006/relationships/customXml" Target="../ink/ink35.xml" /><Relationship Id="rId72" Type="http://schemas.openxmlformats.org/officeDocument/2006/relationships/customXml" Target="../ink/ink54.xml" /><Relationship Id="rId3" Type="http://schemas.openxmlformats.org/officeDocument/2006/relationships/image" Target="../media/image2.png" /><Relationship Id="rId12" Type="http://schemas.openxmlformats.org/officeDocument/2006/relationships/customXml" Target="../ink/ink5.xml" /><Relationship Id="rId17" Type="http://schemas.openxmlformats.org/officeDocument/2006/relationships/customXml" Target="../ink/ink9.xml" /><Relationship Id="rId25" Type="http://schemas.openxmlformats.org/officeDocument/2006/relationships/customXml" Target="../ink/ink14.xml" /><Relationship Id="rId33" Type="http://schemas.openxmlformats.org/officeDocument/2006/relationships/customXml" Target="../ink/ink21.xml" /><Relationship Id="rId38" Type="http://schemas.openxmlformats.org/officeDocument/2006/relationships/customXml" Target="../ink/ink25.xml" /><Relationship Id="rId46" Type="http://schemas.openxmlformats.org/officeDocument/2006/relationships/customXml" Target="../ink/ink31.xml" /><Relationship Id="rId59" Type="http://schemas.openxmlformats.org/officeDocument/2006/relationships/customXml" Target="../ink/ink42.xml" /><Relationship Id="rId67" Type="http://schemas.openxmlformats.org/officeDocument/2006/relationships/customXml" Target="../ink/ink49.xml" /><Relationship Id="rId20" Type="http://schemas.openxmlformats.org/officeDocument/2006/relationships/image" Target="../media/image18.png" /><Relationship Id="rId41" Type="http://schemas.openxmlformats.org/officeDocument/2006/relationships/customXml" Target="../ink/ink27.xml" /><Relationship Id="rId54" Type="http://schemas.openxmlformats.org/officeDocument/2006/relationships/customXml" Target="../ink/ink37.xml" /><Relationship Id="rId62" Type="http://schemas.openxmlformats.org/officeDocument/2006/relationships/customXml" Target="../ink/ink45.xml" /><Relationship Id="rId70" Type="http://schemas.openxmlformats.org/officeDocument/2006/relationships/customXml" Target="../ink/ink52.xml" /><Relationship Id="rId75" Type="http://schemas.openxmlformats.org/officeDocument/2006/relationships/image" Target="../media/image27.png" /><Relationship Id="rId1" Type="http://schemas.openxmlformats.org/officeDocument/2006/relationships/slideLayout" Target="../slideLayouts/slideLayout2.xml" /><Relationship Id="rId6" Type="http://schemas.openxmlformats.org/officeDocument/2006/relationships/customXml" Target="../ink/ink2.xml" /><Relationship Id="rId15" Type="http://schemas.openxmlformats.org/officeDocument/2006/relationships/customXml" Target="../ink/ink7.xml" /><Relationship Id="rId23" Type="http://schemas.openxmlformats.org/officeDocument/2006/relationships/customXml" Target="../ink/ink13.xml" /><Relationship Id="rId28" Type="http://schemas.openxmlformats.org/officeDocument/2006/relationships/customXml" Target="../ink/ink16.xml" /><Relationship Id="rId36" Type="http://schemas.openxmlformats.org/officeDocument/2006/relationships/customXml" Target="../ink/ink23.xml" /><Relationship Id="rId49" Type="http://schemas.openxmlformats.org/officeDocument/2006/relationships/customXml" Target="../ink/ink33.xml" /><Relationship Id="rId57" Type="http://schemas.openxmlformats.org/officeDocument/2006/relationships/customXml" Target="../ink/ink4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F641E9DE-B7F2-BDAF-C951-DDFC39B71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8994" y="-2843910"/>
            <a:ext cx="7054007" cy="12546657"/>
          </a:xfrm>
          <a:prstGeom prst="rect">
            <a:avLst/>
          </a:prstGeom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93FA886-DE63-4CAD-0565-D6F7D8ED7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7258" y="-1461554"/>
            <a:ext cx="5497474" cy="9781107"/>
          </a:xfrm>
          <a:prstGeom prst="rect">
            <a:avLst/>
          </a:prstGeom>
          <a:effectLst/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43EC856-1B76-9668-820B-8CD6FB370C0D}"/>
              </a:ext>
            </a:extLst>
          </p:cNvPr>
          <p:cNvSpPr txBox="1"/>
          <p:nvPr/>
        </p:nvSpPr>
        <p:spPr>
          <a:xfrm>
            <a:off x="3117059" y="2379295"/>
            <a:ext cx="7240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9600" b="1">
                <a:solidFill>
                  <a:srgbClr val="BED9F4"/>
                </a:solidFill>
                <a:latin typeface="Forte Forward" pitchFamily="2" charset="77"/>
                <a:cs typeface="Forte Forward" pitchFamily="2" charset="77"/>
              </a:rPr>
              <a:t>Tornados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00ABBF4-FD71-F41E-B072-ACC3022D8277}"/>
              </a:ext>
            </a:extLst>
          </p:cNvPr>
          <p:cNvSpPr txBox="1"/>
          <p:nvPr/>
        </p:nvSpPr>
        <p:spPr>
          <a:xfrm>
            <a:off x="4557333" y="3710428"/>
            <a:ext cx="35979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500">
                <a:solidFill>
                  <a:srgbClr val="BED9F4"/>
                </a:solidFill>
                <a:latin typeface="Forte Forward" pitchFamily="2" charset="77"/>
                <a:cs typeface="Forte Forward" pitchFamily="2" charset="77"/>
              </a:rPr>
              <a:t>Kate &amp; Ana Pau</a:t>
            </a:r>
          </a:p>
        </p:txBody>
      </p:sp>
    </p:spTree>
    <p:extLst>
      <p:ext uri="{BB962C8B-B14F-4D97-AF65-F5344CB8AC3E}">
        <p14:creationId xmlns:p14="http://schemas.microsoft.com/office/powerpoint/2010/main" val="2280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6888C-71A1-BE27-F731-DBEC42568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7177D22-73A6-D9BE-3922-8D93D46F5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B29088-2C1A-9EC1-6AB7-E3142EEEF4E2}"/>
              </a:ext>
            </a:extLst>
          </p:cNvPr>
          <p:cNvSpPr txBox="1"/>
          <p:nvPr/>
        </p:nvSpPr>
        <p:spPr>
          <a:xfrm>
            <a:off x="2023113" y="1378654"/>
            <a:ext cx="88500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600" b="0" i="0" u="none" strike="noStrike">
                <a:solidFill>
                  <a:schemeClr val="bg1">
                    <a:lumMod val="10000"/>
                  </a:schemeClr>
                </a:solidFill>
                <a:effectLst/>
                <a:latin typeface="Forte Forward" pitchFamily="2" charset="77"/>
                <a:cs typeface="Forte Forward" pitchFamily="2" charset="77"/>
              </a:rPr>
              <a:t>Los tornados son columnas de aire que giran violentamente y que se extienden desde una tormenta eléctrica hasta el suelo. Los tornados pueden destruir edificios, voltear autos y crear mortales escombros impulsados por los vientos.</a:t>
            </a:r>
            <a:endParaRPr lang="es-MX" sz="3600">
              <a:solidFill>
                <a:schemeClr val="bg1">
                  <a:lumMod val="10000"/>
                </a:schemeClr>
              </a:solidFill>
              <a:latin typeface="Forte Forward" pitchFamily="2" charset="77"/>
              <a:cs typeface="Forte Forwar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332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64AC3-EF1C-EEC6-DEB4-59E20EC5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89D59F1-0E74-8F99-BCE7-03E9B8C21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2" y="-2667001"/>
            <a:ext cx="6858000" cy="12192001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5F21461-E830-2ABA-DCDE-23164F87107B}"/>
              </a:ext>
            </a:extLst>
          </p:cNvPr>
          <p:cNvSpPr txBox="1"/>
          <p:nvPr/>
        </p:nvSpPr>
        <p:spPr>
          <a:xfrm>
            <a:off x="5181339" y="251486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D135168-57E1-F1F2-827E-53D313A59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4829">
            <a:off x="1015161" y="634037"/>
            <a:ext cx="4148200" cy="556366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1575D2-AE2C-F56E-4AB9-FCF29CF35A46}"/>
              </a:ext>
            </a:extLst>
          </p:cNvPr>
          <p:cNvSpPr txBox="1"/>
          <p:nvPr/>
        </p:nvSpPr>
        <p:spPr>
          <a:xfrm rot="21237257">
            <a:off x="1564530" y="1022076"/>
            <a:ext cx="362177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100" b="1" i="0" u="none" strike="noStrike">
                <a:solidFill>
                  <a:schemeClr val="bg1">
                    <a:lumMod val="10000"/>
                  </a:schemeClr>
                </a:solidFill>
                <a:effectLst/>
                <a:latin typeface="Forte Forward" pitchFamily="2" charset="77"/>
                <a:cs typeface="Forte Forward" pitchFamily="2" charset="77"/>
              </a:rPr>
              <a:t>¿COMO SE FORMA ? presencia, en una pequeña zona, de capas de aire con diferentes temperaturas y registros de humedad; más una circulación del viento que permita el que se produzca una fuerte convección y condensación en todos los niveles, junto con una convergencia de aire cerca de la superficie terrestre.</a:t>
            </a:r>
            <a:endParaRPr lang="es-MX" sz="2100" b="1">
              <a:solidFill>
                <a:schemeClr val="bg1">
                  <a:lumMod val="10000"/>
                </a:schemeClr>
              </a:solidFill>
              <a:latin typeface="Forte Forward" pitchFamily="2" charset="77"/>
              <a:cs typeface="Forte Forward" pitchFamily="2" charset="77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E4BC4BE-B0C3-83C8-5A57-0B6CEAED3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971">
            <a:off x="5610100" y="1211528"/>
            <a:ext cx="2202190" cy="2760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E522A4B-DFCE-206D-477D-64A83A97E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655">
            <a:off x="7598770" y="1423663"/>
            <a:ext cx="1935022" cy="2575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CD2347B-79E7-00F5-0BAD-3107EC93A4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1217">
            <a:off x="9279277" y="1202131"/>
            <a:ext cx="2157341" cy="2911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1E2A40F-BFCF-C6BA-0DC6-41307DD9D65D}"/>
              </a:ext>
            </a:extLst>
          </p:cNvPr>
          <p:cNvSpPr txBox="1"/>
          <p:nvPr/>
        </p:nvSpPr>
        <p:spPr>
          <a:xfrm>
            <a:off x="5912631" y="4484471"/>
            <a:ext cx="601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800">
                <a:solidFill>
                  <a:schemeClr val="bg1">
                    <a:lumMod val="10000"/>
                  </a:schemeClr>
                </a:solidFill>
                <a:latin typeface="Forte Forward" pitchFamily="2" charset="77"/>
                <a:cs typeface="Forte Forward" pitchFamily="2" charset="77"/>
              </a:rPr>
              <a:t>Tipos de Tornados</a:t>
            </a:r>
          </a:p>
        </p:txBody>
      </p:sp>
    </p:spTree>
    <p:extLst>
      <p:ext uri="{BB962C8B-B14F-4D97-AF65-F5344CB8AC3E}">
        <p14:creationId xmlns:p14="http://schemas.microsoft.com/office/powerpoint/2010/main" val="211460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B8F91-F92B-86C6-326D-DE1FBEAD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7C6D3E5-27B2-27E2-63B6-1BAD49191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"/>
            <a:ext cx="12346944" cy="6945157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F65D15-AC5F-C56A-F0AB-6C8FB8DD6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1600">
            <a:off x="1067368" y="1284742"/>
            <a:ext cx="3882375" cy="43032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8E0910B-6BDD-EB74-7E78-2DF268F61604}"/>
              </a:ext>
            </a:extLst>
          </p:cNvPr>
          <p:cNvSpPr txBox="1"/>
          <p:nvPr/>
        </p:nvSpPr>
        <p:spPr>
          <a:xfrm rot="21017041">
            <a:off x="1712256" y="1942592"/>
            <a:ext cx="28248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b="0" i="0" u="none" strike="noStrike">
                <a:effectLst/>
                <a:latin typeface="Forte Forward" pitchFamily="2" charset="77"/>
                <a:cs typeface="Forte Forward" pitchFamily="2" charset="77"/>
              </a:rPr>
              <a:t>En cambio, el tornado suele originarse en tierra firme, aunque de manera ocasional y bastante inusual, también puede hacerlo en océanos o mares. </a:t>
            </a:r>
            <a:endParaRPr lang="es-MX">
              <a:latin typeface="Forte Forward" pitchFamily="2" charset="77"/>
              <a:cs typeface="Forte Forward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4820448-7FFD-91A2-F04D-5C6F9AFC8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710" y="850738"/>
            <a:ext cx="4131266" cy="2788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359387D-5350-054B-09E6-AC02888F0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21" y="3229428"/>
            <a:ext cx="4131266" cy="2707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9839D00-520C-238F-6EC3-882C279E4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38" y="3724269"/>
            <a:ext cx="4432300" cy="248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960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36E66AB-FD75-9324-89B0-88502AA73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8001" cy="12192001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4E66D3-D0DF-ABAF-0FF4-0250F210A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6567" y="-1112246"/>
            <a:ext cx="4998867" cy="88939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E65C86B-3E0E-E7A1-7341-47D70D663431}"/>
              </a:ext>
            </a:extLst>
          </p:cNvPr>
          <p:cNvSpPr txBox="1"/>
          <p:nvPr/>
        </p:nvSpPr>
        <p:spPr>
          <a:xfrm>
            <a:off x="3217719" y="2272917"/>
            <a:ext cx="8584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6600">
                <a:solidFill>
                  <a:srgbClr val="BED9F4"/>
                </a:solidFill>
                <a:latin typeface="Forte Forward" pitchFamily="2" charset="77"/>
                <a:cs typeface="Forte Forward" pitchFamily="2" charset="77"/>
              </a:rPr>
              <a:t>Gracias por su atención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49FBB414-7409-CA48-FB0F-5DC560209771}"/>
                  </a:ext>
                </a:extLst>
              </p14:cNvPr>
              <p14:cNvContentPartPr/>
              <p14:nvPr/>
            </p14:nvContentPartPr>
            <p14:xfrm>
              <a:off x="1658316" y="923783"/>
              <a:ext cx="2662560" cy="1881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49FBB414-7409-CA48-FB0F-5DC5602097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5316" y="860783"/>
                <a:ext cx="2788200" cy="20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41C550C4-49AA-BE37-FC6C-A3F66E36B9E9}"/>
                  </a:ext>
                </a:extLst>
              </p14:cNvPr>
              <p14:cNvContentPartPr/>
              <p14:nvPr/>
            </p14:nvContentPartPr>
            <p14:xfrm>
              <a:off x="8012367" y="3685381"/>
              <a:ext cx="2530080" cy="212184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41C550C4-49AA-BE37-FC6C-A3F66E36B9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49367" y="3622741"/>
                <a:ext cx="2655720" cy="22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D49D99B2-369B-D0D1-9004-FC879BFE7F88}"/>
                  </a:ext>
                </a:extLst>
              </p14:cNvPr>
              <p14:cNvContentPartPr/>
              <p14:nvPr/>
            </p14:nvContentPartPr>
            <p14:xfrm>
              <a:off x="7156210" y="4766396"/>
              <a:ext cx="333720" cy="3657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D49D99B2-369B-D0D1-9004-FC879BFE7F8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93570" y="4703756"/>
                <a:ext cx="45936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BC716517-2917-0015-BF34-D4420F6F1D6B}"/>
                  </a:ext>
                </a:extLst>
              </p14:cNvPr>
              <p14:cNvContentPartPr/>
              <p14:nvPr/>
            </p14:nvContentPartPr>
            <p14:xfrm>
              <a:off x="7862170" y="3808076"/>
              <a:ext cx="360" cy="3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BC716517-2917-0015-BF34-D4420F6F1D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99170" y="374507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97BE48D1-E20A-958E-D3E2-8870E26BCFC3}"/>
                  </a:ext>
                </a:extLst>
              </p14:cNvPr>
              <p14:cNvContentPartPr/>
              <p14:nvPr/>
            </p14:nvContentPartPr>
            <p14:xfrm>
              <a:off x="9131530" y="3680276"/>
              <a:ext cx="360" cy="3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97BE48D1-E20A-958E-D3E2-8870E26BCF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68890" y="361763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CBB4A7BC-E67A-0093-0ADD-6D4B3F648493}"/>
                  </a:ext>
                </a:extLst>
              </p14:cNvPr>
              <p14:cNvContentPartPr/>
              <p14:nvPr/>
            </p14:nvContentPartPr>
            <p14:xfrm>
              <a:off x="8311450" y="4073036"/>
              <a:ext cx="91440" cy="10584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CBB4A7BC-E67A-0093-0ADD-6D4B3F64849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48450" y="4010396"/>
                <a:ext cx="2170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72F0BF2E-9C31-DDFB-B9D4-70050397BA3B}"/>
                  </a:ext>
                </a:extLst>
              </p14:cNvPr>
              <p14:cNvContentPartPr/>
              <p14:nvPr/>
            </p14:nvContentPartPr>
            <p14:xfrm>
              <a:off x="6225113" y="4573264"/>
              <a:ext cx="360" cy="36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72F0BF2E-9C31-DDFB-B9D4-70050397BA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62113" y="451026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02769FF4-D998-18D6-2564-7B046424059F}"/>
                  </a:ext>
                </a:extLst>
              </p14:cNvPr>
              <p14:cNvContentPartPr/>
              <p14:nvPr/>
            </p14:nvContentPartPr>
            <p14:xfrm>
              <a:off x="5830553" y="5421424"/>
              <a:ext cx="360" cy="36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02769FF4-D998-18D6-2564-7B04642405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67913" y="535842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D6F08C9E-CE09-4C4A-D982-C6131822EE8D}"/>
                  </a:ext>
                </a:extLst>
              </p14:cNvPr>
              <p14:cNvContentPartPr/>
              <p14:nvPr/>
            </p14:nvContentPartPr>
            <p14:xfrm>
              <a:off x="4974833" y="4760104"/>
              <a:ext cx="167040" cy="18144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D6F08C9E-CE09-4C4A-D982-C6131822EE8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11833" y="4697104"/>
                <a:ext cx="2926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41A9AC25-3B8A-E46A-5A32-F665AFD361F6}"/>
                  </a:ext>
                </a:extLst>
              </p14:cNvPr>
              <p14:cNvContentPartPr/>
              <p14:nvPr/>
            </p14:nvContentPartPr>
            <p14:xfrm>
              <a:off x="3852164" y="4397596"/>
              <a:ext cx="6840" cy="1332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41A9AC25-3B8A-E46A-5A32-F665AFD361F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89524" y="4334596"/>
                <a:ext cx="1324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FDCDD0A0-AA9E-F715-52C5-3A75C682FBBD}"/>
                  </a:ext>
                </a:extLst>
              </p14:cNvPr>
              <p14:cNvContentPartPr/>
              <p14:nvPr/>
            </p14:nvContentPartPr>
            <p14:xfrm>
              <a:off x="3568484" y="5523676"/>
              <a:ext cx="360" cy="36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FDCDD0A0-AA9E-F715-52C5-3A75C682FB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05484" y="546067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DC7CEB6D-00BE-3FF0-54ED-B3D91A54CC17}"/>
                  </a:ext>
                </a:extLst>
              </p14:cNvPr>
              <p14:cNvContentPartPr/>
              <p14:nvPr/>
            </p14:nvContentPartPr>
            <p14:xfrm>
              <a:off x="2877221" y="4833758"/>
              <a:ext cx="360" cy="36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DC7CEB6D-00BE-3FF0-54ED-B3D91A54CC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4221" y="477111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0C071CE5-6B67-42EA-AF1F-31B0F84C5AEC}"/>
                  </a:ext>
                </a:extLst>
              </p14:cNvPr>
              <p14:cNvContentPartPr/>
              <p14:nvPr/>
            </p14:nvContentPartPr>
            <p14:xfrm>
              <a:off x="2227421" y="4087478"/>
              <a:ext cx="213120" cy="22464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0C071CE5-6B67-42EA-AF1F-31B0F84C5AE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64421" y="4024838"/>
                <a:ext cx="3387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B18C4907-FA5C-9B37-AB81-142173C81D24}"/>
                  </a:ext>
                </a:extLst>
              </p14:cNvPr>
              <p14:cNvContentPartPr/>
              <p14:nvPr/>
            </p14:nvContentPartPr>
            <p14:xfrm>
              <a:off x="2115101" y="5464478"/>
              <a:ext cx="178200" cy="16488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B18C4907-FA5C-9B37-AB81-142173C81D2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52461" y="5401478"/>
                <a:ext cx="3038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8FF778B8-0858-39C5-A3E1-5EEA5B4BC4CA}"/>
                  </a:ext>
                </a:extLst>
              </p14:cNvPr>
              <p14:cNvContentPartPr/>
              <p14:nvPr/>
            </p14:nvContentPartPr>
            <p14:xfrm>
              <a:off x="2873261" y="3310238"/>
              <a:ext cx="360" cy="36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8FF778B8-0858-39C5-A3E1-5EEA5B4BC4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0261" y="324723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156B88F5-C8F5-7E86-6A53-1E8985DCCD04}"/>
                  </a:ext>
                </a:extLst>
              </p14:cNvPr>
              <p14:cNvContentPartPr/>
              <p14:nvPr/>
            </p14:nvContentPartPr>
            <p14:xfrm>
              <a:off x="1937261" y="4907558"/>
              <a:ext cx="360" cy="36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156B88F5-C8F5-7E86-6A53-1E8985DCCD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74621" y="484455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7F2A7294-02CD-2F26-6F0B-8F73DB487A1E}"/>
                  </a:ext>
                </a:extLst>
              </p14:cNvPr>
              <p14:cNvContentPartPr/>
              <p14:nvPr/>
            </p14:nvContentPartPr>
            <p14:xfrm>
              <a:off x="2045621" y="3360638"/>
              <a:ext cx="360" cy="36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7F2A7294-02CD-2F26-6F0B-8F73DB487A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2621" y="329763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F221E0A2-6530-E5D1-8331-63B3977BA432}"/>
                  </a:ext>
                </a:extLst>
              </p14:cNvPr>
              <p14:cNvContentPartPr/>
              <p14:nvPr/>
            </p14:nvContentPartPr>
            <p14:xfrm>
              <a:off x="4636220" y="5598623"/>
              <a:ext cx="360" cy="36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F221E0A2-6530-E5D1-8331-63B3977BA4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73580" y="553598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A92E2CAE-1168-10E5-8743-ECA6CE0F266B}"/>
                  </a:ext>
                </a:extLst>
              </p14:cNvPr>
              <p14:cNvContentPartPr/>
              <p14:nvPr/>
            </p14:nvContentPartPr>
            <p14:xfrm>
              <a:off x="7070180" y="5496023"/>
              <a:ext cx="360" cy="36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A92E2CAE-1168-10E5-8743-ECA6CE0F26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07180" y="543338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D72E5893-6328-F915-BF16-09DE28FC9571}"/>
                  </a:ext>
                </a:extLst>
              </p14:cNvPr>
              <p14:cNvContentPartPr/>
              <p14:nvPr/>
            </p14:nvContentPartPr>
            <p14:xfrm>
              <a:off x="6933380" y="3917783"/>
              <a:ext cx="360" cy="36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D72E5893-6328-F915-BF16-09DE28FC95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70380" y="385478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6BB4EC70-4B67-35E4-B872-9F977F0B5657}"/>
                  </a:ext>
                </a:extLst>
              </p14:cNvPr>
              <p14:cNvContentPartPr/>
              <p14:nvPr/>
            </p14:nvContentPartPr>
            <p14:xfrm>
              <a:off x="3280460" y="2198423"/>
              <a:ext cx="145800" cy="17136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6BB4EC70-4B67-35E4-B872-9F977F0B565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17460" y="2135423"/>
                <a:ext cx="2714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C65A2869-2104-6FD8-ECF5-BEF60B25E7E4}"/>
                  </a:ext>
                </a:extLst>
              </p14:cNvPr>
              <p14:cNvContentPartPr/>
              <p14:nvPr/>
            </p14:nvContentPartPr>
            <p14:xfrm>
              <a:off x="3956180" y="1997183"/>
              <a:ext cx="360" cy="36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C65A2869-2104-6FD8-ECF5-BEF60B25E7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3540" y="193454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C13DEE4A-7118-1957-A67A-B3AE0851E742}"/>
                  </a:ext>
                </a:extLst>
              </p14:cNvPr>
              <p14:cNvContentPartPr/>
              <p14:nvPr/>
            </p14:nvContentPartPr>
            <p14:xfrm>
              <a:off x="4841780" y="2181143"/>
              <a:ext cx="360" cy="360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C13DEE4A-7118-1957-A67A-B3AE0851E74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78780" y="211850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DBB948F3-401F-5475-E6D5-F2F11CC9B088}"/>
                  </a:ext>
                </a:extLst>
              </p14:cNvPr>
              <p14:cNvContentPartPr/>
              <p14:nvPr/>
            </p14:nvContentPartPr>
            <p14:xfrm>
              <a:off x="5085500" y="1424063"/>
              <a:ext cx="360" cy="36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DBB948F3-401F-5475-E6D5-F2F11CC9B0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2500" y="136142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EEC67805-1977-CEA3-9D6E-1184FC2DC0ED}"/>
                  </a:ext>
                </a:extLst>
              </p14:cNvPr>
              <p14:cNvContentPartPr/>
              <p14:nvPr/>
            </p14:nvContentPartPr>
            <p14:xfrm>
              <a:off x="5679860" y="1830863"/>
              <a:ext cx="195120" cy="18396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EEC67805-1977-CEA3-9D6E-1184FC2DC0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17220" y="1768223"/>
                <a:ext cx="32076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CEE1FFBC-2905-EE3C-4170-735E60648EF3}"/>
                  </a:ext>
                </a:extLst>
              </p14:cNvPr>
              <p14:cNvContentPartPr/>
              <p14:nvPr/>
            </p14:nvContentPartPr>
            <p14:xfrm>
              <a:off x="6317352" y="1329730"/>
              <a:ext cx="360" cy="360"/>
            </p14:xfrm>
          </p:contentPart>
        </mc:Choice>
        <mc:Fallback xmlns=""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CEE1FFBC-2905-EE3C-4170-735E60648EF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54352" y="126673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37916130-FCF0-03A3-84C5-36A6F0DEE673}"/>
                  </a:ext>
                </a:extLst>
              </p14:cNvPr>
              <p14:cNvContentPartPr/>
              <p14:nvPr/>
            </p14:nvContentPartPr>
            <p14:xfrm>
              <a:off x="6564672" y="2197330"/>
              <a:ext cx="360" cy="360"/>
            </p14:xfrm>
          </p:contentPart>
        </mc:Choice>
        <mc:Fallback xmlns=""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37916130-FCF0-03A3-84C5-36A6F0DEE67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1672" y="213469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8D1B6031-69EF-3EC7-D73E-75E9D21D2801}"/>
                  </a:ext>
                </a:extLst>
              </p14:cNvPr>
              <p14:cNvContentPartPr/>
              <p14:nvPr/>
            </p14:nvContentPartPr>
            <p14:xfrm>
              <a:off x="7082352" y="1744810"/>
              <a:ext cx="200880" cy="191520"/>
            </p14:xfrm>
          </p:contentPart>
        </mc:Choice>
        <mc:Fallback xmlns=""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8D1B6031-69EF-3EC7-D73E-75E9D21D280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19712" y="1682170"/>
                <a:ext cx="32652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63912043-1DEB-7DA2-A452-661AF1643C1F}"/>
                  </a:ext>
                </a:extLst>
              </p14:cNvPr>
              <p14:cNvContentPartPr/>
              <p14:nvPr/>
            </p14:nvContentPartPr>
            <p14:xfrm>
              <a:off x="7759152" y="1455370"/>
              <a:ext cx="360" cy="36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63912043-1DEB-7DA2-A452-661AF1643C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96152" y="139273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A90149BF-0852-FEFB-D0AD-F7621B555B5A}"/>
                  </a:ext>
                </a:extLst>
              </p14:cNvPr>
              <p14:cNvContentPartPr/>
              <p14:nvPr/>
            </p14:nvContentPartPr>
            <p14:xfrm>
              <a:off x="8113752" y="2337370"/>
              <a:ext cx="360" cy="36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A90149BF-0852-FEFB-D0AD-F7621B555B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50752" y="227473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42108420-BDE8-BDDD-B0CF-F0C8C3EE8FFF}"/>
                  </a:ext>
                </a:extLst>
              </p14:cNvPr>
              <p14:cNvContentPartPr/>
              <p14:nvPr/>
            </p14:nvContentPartPr>
            <p14:xfrm>
              <a:off x="8636832" y="1903570"/>
              <a:ext cx="186480" cy="186840"/>
            </p14:xfrm>
          </p:contentPart>
        </mc:Choice>
        <mc:Fallback xmlns=""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42108420-BDE8-BDDD-B0CF-F0C8C3EE8FF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73832" y="1840570"/>
                <a:ext cx="31212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F20EDD6E-EFE4-C0A2-7AD3-DFEB7F36BB9F}"/>
                  </a:ext>
                </a:extLst>
              </p14:cNvPr>
              <p14:cNvContentPartPr/>
              <p14:nvPr/>
            </p14:nvContentPartPr>
            <p14:xfrm>
              <a:off x="9195912" y="1539610"/>
              <a:ext cx="360" cy="360"/>
            </p14:xfrm>
          </p:contentPart>
        </mc:Choice>
        <mc:Fallback xmlns=""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F20EDD6E-EFE4-C0A2-7AD3-DFEB7F36BB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33272" y="147661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526CDC8F-691D-47E7-50AC-F4841EBAB43E}"/>
                  </a:ext>
                </a:extLst>
              </p14:cNvPr>
              <p14:cNvContentPartPr/>
              <p14:nvPr/>
            </p14:nvContentPartPr>
            <p14:xfrm>
              <a:off x="9401472" y="2715370"/>
              <a:ext cx="360" cy="360"/>
            </p14:xfrm>
          </p:contentPart>
        </mc:Choice>
        <mc:Fallback xmlns=""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526CDC8F-691D-47E7-50AC-F4841EBAB4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38472" y="26523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2D5D9432-00A7-4D00-C99D-7F3F4602D23F}"/>
                  </a:ext>
                </a:extLst>
              </p14:cNvPr>
              <p14:cNvContentPartPr/>
              <p14:nvPr/>
            </p14:nvContentPartPr>
            <p14:xfrm>
              <a:off x="9648792" y="2225410"/>
              <a:ext cx="360" cy="36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2D5D9432-00A7-4D00-C99D-7F3F4602D2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85792" y="216241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60660A4D-8E25-BFB8-A82D-D092683E4792}"/>
                  </a:ext>
                </a:extLst>
              </p14:cNvPr>
              <p14:cNvContentPartPr/>
              <p14:nvPr/>
            </p14:nvContentPartPr>
            <p14:xfrm>
              <a:off x="10287792" y="2029570"/>
              <a:ext cx="360" cy="36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60660A4D-8E25-BFB8-A82D-D092683E479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25152" y="19665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F0BF3519-AA04-7BBE-1C60-41AD86233D42}"/>
                  </a:ext>
                </a:extLst>
              </p14:cNvPr>
              <p14:cNvContentPartPr/>
              <p14:nvPr/>
            </p14:nvContentPartPr>
            <p14:xfrm>
              <a:off x="9919152" y="2883130"/>
              <a:ext cx="159120" cy="19152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F0BF3519-AA04-7BBE-1C60-41AD86233D4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856512" y="2820490"/>
                <a:ext cx="28476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48C204D7-84EB-41D8-3A46-E1EF075612D5}"/>
                  </a:ext>
                </a:extLst>
              </p14:cNvPr>
              <p14:cNvContentPartPr/>
              <p14:nvPr/>
            </p14:nvContentPartPr>
            <p14:xfrm>
              <a:off x="8668872" y="3354370"/>
              <a:ext cx="360" cy="36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48C204D7-84EB-41D8-3A46-E1EF075612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05872" y="329173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34265FF6-AC91-195F-67DC-8C150287A0DE}"/>
                  </a:ext>
                </a:extLst>
              </p14:cNvPr>
              <p14:cNvContentPartPr/>
              <p14:nvPr/>
            </p14:nvContentPartPr>
            <p14:xfrm>
              <a:off x="8832312" y="4334290"/>
              <a:ext cx="360" cy="36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34265FF6-AC91-195F-67DC-8C150287A0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69312" y="427165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A0B5D12B-C408-3BEA-5BD9-BB54987E686D}"/>
                  </a:ext>
                </a:extLst>
              </p14:cNvPr>
              <p14:cNvContentPartPr/>
              <p14:nvPr/>
            </p14:nvContentPartPr>
            <p14:xfrm>
              <a:off x="7474392" y="4310890"/>
              <a:ext cx="360" cy="36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A0B5D12B-C408-3BEA-5BD9-BB54987E68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11752" y="424825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AED2933D-1468-D2D6-4823-514329761D9B}"/>
                  </a:ext>
                </a:extLst>
              </p14:cNvPr>
              <p14:cNvContentPartPr/>
              <p14:nvPr/>
            </p14:nvContentPartPr>
            <p14:xfrm>
              <a:off x="6228792" y="5122690"/>
              <a:ext cx="360" cy="36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AED2933D-1468-D2D6-4823-514329761D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65792" y="506005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F47A7E5E-A401-9070-2F4B-C7C4734A3A73}"/>
                  </a:ext>
                </a:extLst>
              </p14:cNvPr>
              <p14:cNvContentPartPr/>
              <p14:nvPr/>
            </p14:nvContentPartPr>
            <p14:xfrm>
              <a:off x="4045032" y="4857010"/>
              <a:ext cx="360" cy="36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F47A7E5E-A401-9070-2F4B-C7C4734A3A7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82392" y="479401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AC48D3F1-B0CF-FDBD-DD39-F2F97FCB0368}"/>
                  </a:ext>
                </a:extLst>
              </p14:cNvPr>
              <p14:cNvContentPartPr/>
              <p14:nvPr/>
            </p14:nvContentPartPr>
            <p14:xfrm>
              <a:off x="2776032" y="5664130"/>
              <a:ext cx="360" cy="360"/>
            </p14:xfrm>
          </p:contentPart>
        </mc:Choice>
        <mc:Fallback xmlns=""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AC48D3F1-B0CF-FDBD-DD39-F2F97FCB03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13032" y="560113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C2CCEF33-251F-E3F6-BB3A-FA4FD6FA6257}"/>
                  </a:ext>
                </a:extLst>
              </p14:cNvPr>
              <p14:cNvContentPartPr/>
              <p14:nvPr/>
            </p14:nvContentPartPr>
            <p14:xfrm>
              <a:off x="2402260" y="4924450"/>
              <a:ext cx="360" cy="360"/>
            </p14:xfrm>
          </p:contentPart>
        </mc:Choice>
        <mc:Fallback xmlns=""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C2CCEF33-251F-E3F6-BB3A-FA4FD6FA62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39620" y="486145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A265DC5A-03AC-5A4E-9F16-59A40D535E04}"/>
                  </a:ext>
                </a:extLst>
              </p14:cNvPr>
              <p14:cNvContentPartPr/>
              <p14:nvPr/>
            </p14:nvContentPartPr>
            <p14:xfrm>
              <a:off x="1948660" y="3930850"/>
              <a:ext cx="360" cy="360"/>
            </p14:xfrm>
          </p:contentPart>
        </mc:Choice>
        <mc:Fallback xmlns=""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A265DC5A-03AC-5A4E-9F16-59A40D535E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86020" y="386821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A4E800E5-23DF-2802-994E-E70447A43EE2}"/>
                  </a:ext>
                </a:extLst>
              </p14:cNvPr>
              <p14:cNvContentPartPr/>
              <p14:nvPr/>
            </p14:nvContentPartPr>
            <p14:xfrm>
              <a:off x="2996260" y="3855250"/>
              <a:ext cx="360" cy="360"/>
            </p14:xfrm>
          </p:contentPart>
        </mc:Choice>
        <mc:Fallback xmlns=""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A4E800E5-23DF-2802-994E-E70447A43E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3260" y="379261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53D07F8F-5691-68C3-9CEE-EEE06B47BBFE}"/>
                  </a:ext>
                </a:extLst>
              </p14:cNvPr>
              <p14:cNvContentPartPr/>
              <p14:nvPr/>
            </p14:nvContentPartPr>
            <p14:xfrm>
              <a:off x="2521060" y="3121210"/>
              <a:ext cx="43560" cy="21960"/>
            </p14:xfrm>
          </p:contentPart>
        </mc:Choice>
        <mc:Fallback xmlns=""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53D07F8F-5691-68C3-9CEE-EEE06B47BBF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58420" y="3058210"/>
                <a:ext cx="1692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852CDA96-D30E-AE74-EC66-14FC97A67E18}"/>
                  </a:ext>
                </a:extLst>
              </p14:cNvPr>
              <p14:cNvContentPartPr/>
              <p14:nvPr/>
            </p14:nvContentPartPr>
            <p14:xfrm>
              <a:off x="8805580" y="1107370"/>
              <a:ext cx="360" cy="360"/>
            </p14:xfrm>
          </p:contentPart>
        </mc:Choice>
        <mc:Fallback xmlns=""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852CDA96-D30E-AE74-EC66-14FC97A67E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42580" y="10443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7A658AC6-0117-9B48-9BC8-9ACE3F361056}"/>
                  </a:ext>
                </a:extLst>
              </p14:cNvPr>
              <p14:cNvContentPartPr/>
              <p14:nvPr/>
            </p14:nvContentPartPr>
            <p14:xfrm>
              <a:off x="7050940" y="1177570"/>
              <a:ext cx="360" cy="360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7A658AC6-0117-9B48-9BC8-9ACE3F3610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87940" y="11145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3BC936E7-6B47-9E83-2657-54D3ED27EF13}"/>
                  </a:ext>
                </a:extLst>
              </p14:cNvPr>
              <p14:cNvContentPartPr/>
              <p14:nvPr/>
            </p14:nvContentPartPr>
            <p14:xfrm>
              <a:off x="5592940" y="1139770"/>
              <a:ext cx="360" cy="360"/>
            </p14:xfrm>
          </p:contentPart>
        </mc:Choice>
        <mc:Fallback xmlns=""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3BC936E7-6B47-9E83-2657-54D3ED27EF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30300" y="10767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B890E355-3AA0-9AC8-9C29-197FF251698F}"/>
                  </a:ext>
                </a:extLst>
              </p14:cNvPr>
              <p14:cNvContentPartPr/>
              <p14:nvPr/>
            </p14:nvContentPartPr>
            <p14:xfrm>
              <a:off x="4518700" y="1528570"/>
              <a:ext cx="360" cy="360"/>
            </p14:xfrm>
          </p:contentPart>
        </mc:Choice>
        <mc:Fallback xmlns=""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B890E355-3AA0-9AC8-9C29-197FF25169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56060" y="14655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44261929-8CE7-D0B6-BEEE-DF3CA5248D49}"/>
                  </a:ext>
                </a:extLst>
              </p14:cNvPr>
              <p14:cNvContentPartPr/>
              <p14:nvPr/>
            </p14:nvContentPartPr>
            <p14:xfrm>
              <a:off x="9998620" y="1290970"/>
              <a:ext cx="360" cy="360"/>
            </p14:xfrm>
          </p:contentPart>
        </mc:Choice>
        <mc:Fallback xmlns=""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44261929-8CE7-D0B6-BEEE-DF3CA5248D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35620" y="12279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5B49CF01-6711-9D64-EBD2-26FC81E8113A}"/>
                  </a:ext>
                </a:extLst>
              </p14:cNvPr>
              <p14:cNvContentPartPr/>
              <p14:nvPr/>
            </p14:nvContentPartPr>
            <p14:xfrm>
              <a:off x="8368180" y="1501570"/>
              <a:ext cx="360" cy="360"/>
            </p14:xfrm>
          </p:contentPart>
        </mc:Choice>
        <mc:Fallback xmlns=""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5B49CF01-6711-9D64-EBD2-26FC81E811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05180" y="14385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0FCC04E8-A84D-5C1C-F18E-6EEB6E16E2C6}"/>
                  </a:ext>
                </a:extLst>
              </p14:cNvPr>
              <p14:cNvContentPartPr/>
              <p14:nvPr/>
            </p14:nvContentPartPr>
            <p14:xfrm>
              <a:off x="8108980" y="934570"/>
              <a:ext cx="360" cy="360"/>
            </p14:xfrm>
          </p:contentPart>
        </mc:Choice>
        <mc:Fallback xmlns=""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0FCC04E8-A84D-5C1C-F18E-6EEB6E16E2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46340" y="8715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E5711F03-6F6D-A6BE-0786-18ED10870A04}"/>
                  </a:ext>
                </a:extLst>
              </p14:cNvPr>
              <p14:cNvContentPartPr/>
              <p14:nvPr/>
            </p14:nvContentPartPr>
            <p14:xfrm>
              <a:off x="9253420" y="3267010"/>
              <a:ext cx="360" cy="360"/>
            </p14:xfrm>
          </p:contentPart>
        </mc:Choice>
        <mc:Fallback xmlns=""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E5711F03-6F6D-A6BE-0786-18ED10870A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90780" y="320401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8E62DEF6-988D-0540-E8B1-417A22F93F96}"/>
                  </a:ext>
                </a:extLst>
              </p14:cNvPr>
              <p14:cNvContentPartPr/>
              <p14:nvPr/>
            </p14:nvContentPartPr>
            <p14:xfrm>
              <a:off x="10214620" y="3428650"/>
              <a:ext cx="360" cy="360"/>
            </p14:xfrm>
          </p:contentPart>
        </mc:Choice>
        <mc:Fallback xmlns=""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8E62DEF6-988D-0540-E8B1-417A22F93F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51620" y="336601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5F906A3E-B415-B723-12DD-98194B95D360}"/>
                  </a:ext>
                </a:extLst>
              </p14:cNvPr>
              <p14:cNvContentPartPr/>
              <p14:nvPr/>
            </p14:nvContentPartPr>
            <p14:xfrm>
              <a:off x="4272431" y="874163"/>
              <a:ext cx="11520" cy="87840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5F906A3E-B415-B723-12DD-98194B95D36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09431" y="811163"/>
                <a:ext cx="1371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806AEA4D-0BE0-C726-9E19-D039412DD9A9}"/>
                  </a:ext>
                </a:extLst>
              </p14:cNvPr>
              <p14:cNvContentPartPr/>
              <p14:nvPr/>
            </p14:nvContentPartPr>
            <p14:xfrm>
              <a:off x="1662071" y="857243"/>
              <a:ext cx="2201760" cy="1478160"/>
            </p14:xfrm>
          </p:contentPart>
        </mc:Choice>
        <mc:Fallback xmlns=""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806AEA4D-0BE0-C726-9E19-D039412DD9A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99431" y="794243"/>
                <a:ext cx="2327400" cy="16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Entrada de lápiz 68">
                <a:extLst>
                  <a:ext uri="{FF2B5EF4-FFF2-40B4-BE49-F238E27FC236}">
                    <a16:creationId xmlns:a16="http://schemas.microsoft.com/office/drawing/2014/main" id="{D6F47054-59E9-D8DA-B428-20C94DB00CA7}"/>
                  </a:ext>
                </a:extLst>
              </p14:cNvPr>
              <p14:cNvContentPartPr/>
              <p14:nvPr/>
            </p14:nvContentPartPr>
            <p14:xfrm>
              <a:off x="8433296" y="3988415"/>
              <a:ext cx="2100600" cy="1792080"/>
            </p14:xfrm>
          </p:contentPart>
        </mc:Choice>
        <mc:Fallback xmlns="">
          <p:pic>
            <p:nvPicPr>
              <p:cNvPr id="69" name="Entrada de lápiz 68">
                <a:extLst>
                  <a:ext uri="{FF2B5EF4-FFF2-40B4-BE49-F238E27FC236}">
                    <a16:creationId xmlns:a16="http://schemas.microsoft.com/office/drawing/2014/main" id="{D6F47054-59E9-D8DA-B428-20C94DB00CA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370656" y="3925415"/>
                <a:ext cx="2226240" cy="19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18791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Kid2 Inei</dc:creator>
  <cp:lastModifiedBy>Alfredo Sanchez Otañez</cp:lastModifiedBy>
  <cp:revision>2</cp:revision>
  <dcterms:created xsi:type="dcterms:W3CDTF">2024-05-16T19:19:56Z</dcterms:created>
  <dcterms:modified xsi:type="dcterms:W3CDTF">2024-05-17T16:47:51Z</dcterms:modified>
</cp:coreProperties>
</file>