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s-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tableStyles" Target="tableStyles.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theme" Target="theme/theme1.xml" /><Relationship Id="rId5" Type="http://schemas.openxmlformats.org/officeDocument/2006/relationships/slide" Target="slides/slide4.xml" /><Relationship Id="rId10" Type="http://schemas.openxmlformats.org/officeDocument/2006/relationships/viewProps" Target="viewProps.xml" /><Relationship Id="rId4" Type="http://schemas.openxmlformats.org/officeDocument/2006/relationships/slide" Target="slides/slide3.xml" /><Relationship Id="rId9" Type="http://schemas.openxmlformats.org/officeDocument/2006/relationships/presProps" Target="presProps.xml" /></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 /><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es-MX"/>
              <a:t>Haz clic para modificar el estilo de título del patrón</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MX"/>
              <a:t>Haz clic para editar el estilo de subtítulo del patrón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extLst>
      <p:ext uri="{BB962C8B-B14F-4D97-AF65-F5344CB8AC3E}">
        <p14:creationId xmlns:p14="http://schemas.microsoft.com/office/powerpoint/2010/main" val="39089487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es-MX"/>
              <a:t>Haz clic para modificar el estilo de título del patrón</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MX"/>
              <a:t>Haz clic en el icono para agregar una imagen</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5/17/2024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extLst>
      <p:ext uri="{BB962C8B-B14F-4D97-AF65-F5344CB8AC3E}">
        <p14:creationId xmlns:p14="http://schemas.microsoft.com/office/powerpoint/2010/main" val="14168960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es-MX"/>
              <a:t>Haz clic para modificar el estilo de título del patrón</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5/17/2024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extLst>
      <p:ext uri="{BB962C8B-B14F-4D97-AF65-F5344CB8AC3E}">
        <p14:creationId xmlns:p14="http://schemas.microsoft.com/office/powerpoint/2010/main" val="7448099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es-MX"/>
              <a:t>Haz clic para modificar el estilo de título del patrón</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5/17/2024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9219979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es-MX"/>
              <a:t>Haz clic para modificar el estilo de título del patrón</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5/17/2024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extLst>
      <p:ext uri="{BB962C8B-B14F-4D97-AF65-F5344CB8AC3E}">
        <p14:creationId xmlns:p14="http://schemas.microsoft.com/office/powerpoint/2010/main" val="2737265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lumna 3">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es-MX"/>
              <a:t>Haz clic para modificar el estilo de título del patrón</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MX"/>
              <a:t>Haga clic para modificar los estilos de texto del patrón</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MX"/>
              <a:t>Haga clic para modificar los estilos de texto del patrón</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MX"/>
              <a:t>Haga clic para modificar los estilos de texto del patrón</a:t>
            </a:r>
          </a:p>
        </p:txBody>
      </p:sp>
      <p:sp>
        <p:nvSpPr>
          <p:cNvPr id="3" name="Date Placeholder 2"/>
          <p:cNvSpPr>
            <a:spLocks noGrp="1"/>
          </p:cNvSpPr>
          <p:nvPr>
            <p:ph type="dt" sz="half" idx="10"/>
          </p:nvPr>
        </p:nvSpPr>
        <p:spPr/>
        <p:txBody>
          <a:bodyPr/>
          <a:lstStyle/>
          <a:p>
            <a:fld id="{48A87A34-81AB-432B-8DAE-1953F412C126}" type="datetimeFigureOut">
              <a:rPr lang="en-US" dirty="0"/>
              <a:t>5/17/2024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spTree>
    <p:extLst>
      <p:ext uri="{BB962C8B-B14F-4D97-AF65-F5344CB8AC3E}">
        <p14:creationId xmlns:p14="http://schemas.microsoft.com/office/powerpoint/2010/main" val="33483527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lumna de imagen 3">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es-MX"/>
              <a:t>Haz clic para modificar el estilo de título del patrón</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MX"/>
              <a:t>Haz clic en el icono para agregar una imagen</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MX"/>
              <a:t>Haga clic para modificar los estilos de texto del patrón</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MX"/>
              <a:t>Haz clic en el icono para agregar una imagen</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MX"/>
              <a:t>Haga clic para modificar los estilos de texto del patrón</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MX"/>
              <a:t>Haz clic en el icono para agregar una imagen</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MX"/>
              <a:t>Haga clic para modificar los estilos de texto del patrón</a:t>
            </a:r>
          </a:p>
        </p:txBody>
      </p:sp>
      <p:sp>
        <p:nvSpPr>
          <p:cNvPr id="3" name="Date Placeholder 2"/>
          <p:cNvSpPr>
            <a:spLocks noGrp="1"/>
          </p:cNvSpPr>
          <p:nvPr>
            <p:ph type="dt" sz="half" idx="10"/>
          </p:nvPr>
        </p:nvSpPr>
        <p:spPr/>
        <p:txBody>
          <a:bodyPr/>
          <a:lstStyle/>
          <a:p>
            <a:fld id="{48A87A34-81AB-432B-8DAE-1953F412C126}" type="datetimeFigureOut">
              <a:rPr lang="en-US" dirty="0"/>
              <a:t>5/17/2024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spTree>
    <p:extLst>
      <p:ext uri="{BB962C8B-B14F-4D97-AF65-F5344CB8AC3E}">
        <p14:creationId xmlns:p14="http://schemas.microsoft.com/office/powerpoint/2010/main" val="16498773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s-MX"/>
              <a:t>Haz clic para modificar el estilo de título del patrón</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extLst>
      <p:ext uri="{BB962C8B-B14F-4D97-AF65-F5344CB8AC3E}">
        <p14:creationId xmlns:p14="http://schemas.microsoft.com/office/powerpoint/2010/main" val="352137428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es-MX"/>
              <a:t>Haz clic para modificar el estilo de título del patrón</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extLst>
      <p:ext uri="{BB962C8B-B14F-4D97-AF65-F5344CB8AC3E}">
        <p14:creationId xmlns:p14="http://schemas.microsoft.com/office/powerpoint/2010/main" val="88461993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1_Título y objetos">
    <p:spTree>
      <p:nvGrpSpPr>
        <p:cNvPr id="1" name=""/>
        <p:cNvGrpSpPr/>
        <p:nvPr/>
      </p:nvGrpSpPr>
      <p:grpSpPr>
        <a:xfrm>
          <a:off x="0" y="0"/>
          <a:ext cx="0" cy="0"/>
          <a:chOff x="0" y="0"/>
          <a:chExt cx="0" cy="0"/>
        </a:xfrm>
      </p:grpSpPr>
      <p:sp>
        <p:nvSpPr>
          <p:cNvPr id="29" name="Rectangle 2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s-MX"/>
              <a:t>Haz clic para modificar el estilo de título del patrón</a:t>
            </a:r>
            <a:endParaRPr lang="en-US" dirty="0"/>
          </a:p>
        </p:txBody>
      </p:sp>
      <p:sp>
        <p:nvSpPr>
          <p:cNvPr id="3" name="Content Placeholder 2"/>
          <p:cNvSpPr>
            <a:spLocks noGrp="1"/>
          </p:cNvSpPr>
          <p:nvPr>
            <p:ph idx="1"/>
          </p:nvPr>
        </p:nvSpPr>
        <p:spPr/>
        <p:txBody>
          <a:bodyPr anchor="ct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Date Placeholder 3"/>
          <p:cNvSpPr>
            <a:spLocks noGrp="1"/>
          </p:cNvSpPr>
          <p:nvPr>
            <p:ph type="dt" sz="half" idx="10"/>
          </p:nvPr>
        </p:nvSpPr>
        <p:spPr/>
        <p:txBody>
          <a:bodyPr/>
          <a:lstStyle/>
          <a:p>
            <a:fld id="{97D162C4-EDD9-4389-A98B-B87ECEA2A816}" type="datetimeFigureOut">
              <a:rPr lang="en-US" dirty="0"/>
              <a:t>5/17/2024</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
        <p:nvSpPr>
          <p:cNvPr id="7" name="TextBox 6"/>
          <p:cNvSpPr txBox="1"/>
          <p:nvPr/>
        </p:nvSpPr>
        <p:spPr>
          <a:xfrm>
            <a:off x="2194943"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22474989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s-MX"/>
              <a:t>Haz clic para modificar el estilo de título del patrón</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extLst>
      <p:ext uri="{BB962C8B-B14F-4D97-AF65-F5344CB8AC3E}">
        <p14:creationId xmlns:p14="http://schemas.microsoft.com/office/powerpoint/2010/main" val="345344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es-MX"/>
              <a:t>Haz clic para modificar el estilo de título del patrón</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MX"/>
              <a:t>Haga clic para modificar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dirty="0"/>
              <a:t>5/17/2024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extLst>
      <p:ext uri="{BB962C8B-B14F-4D97-AF65-F5344CB8AC3E}">
        <p14:creationId xmlns:p14="http://schemas.microsoft.com/office/powerpoint/2010/main" val="42717373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s-MX"/>
              <a:t>Haz clic para modificar el estilo de título del patrón</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5/17/2024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extLst>
      <p:ext uri="{BB962C8B-B14F-4D97-AF65-F5344CB8AC3E}">
        <p14:creationId xmlns:p14="http://schemas.microsoft.com/office/powerpoint/2010/main" val="8363311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s-MX"/>
              <a:t>Haz clic para modificar el estilo de título del patrón</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12" name="Content Placeholder 3"/>
          <p:cNvSpPr>
            <a:spLocks noGrp="1"/>
          </p:cNvSpPr>
          <p:nvPr>
            <p:ph sz="quarter" idx="13"/>
          </p:nvPr>
        </p:nvSpPr>
        <p:spPr>
          <a:xfrm>
            <a:off x="913774" y="3051012"/>
            <a:ext cx="5106027" cy="2740187"/>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13" name="Content Placeholder 5"/>
          <p:cNvSpPr>
            <a:spLocks noGrp="1"/>
          </p:cNvSpPr>
          <p:nvPr>
            <p:ph sz="quarter" idx="14"/>
          </p:nvPr>
        </p:nvSpPr>
        <p:spPr>
          <a:xfrm>
            <a:off x="6172200" y="3051012"/>
            <a:ext cx="5105401" cy="2740187"/>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5/17/2024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‹Nº›</a:t>
            </a:fld>
            <a:endParaRPr lang="en-US" dirty="0"/>
          </a:p>
        </p:txBody>
      </p:sp>
    </p:spTree>
    <p:extLst>
      <p:ext uri="{BB962C8B-B14F-4D97-AF65-F5344CB8AC3E}">
        <p14:creationId xmlns:p14="http://schemas.microsoft.com/office/powerpoint/2010/main" val="16529816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s-MX"/>
              <a:t>Haz clic para modificar el estilo de título del patrón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5/17/2024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spTree>
    <p:extLst>
      <p:ext uri="{BB962C8B-B14F-4D97-AF65-F5344CB8AC3E}">
        <p14:creationId xmlns:p14="http://schemas.microsoft.com/office/powerpoint/2010/main" val="32836047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48A87A34-81AB-432B-8DAE-1953F412C126}" type="datetimeFigureOut">
              <a:rPr lang="en-US" dirty="0"/>
              <a:t>5/17/2024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‹Nº›</a:t>
            </a:fld>
            <a:endParaRPr lang="en-US" dirty="0"/>
          </a:p>
        </p:txBody>
      </p:sp>
    </p:spTree>
    <p:extLst>
      <p:ext uri="{BB962C8B-B14F-4D97-AF65-F5344CB8AC3E}">
        <p14:creationId xmlns:p14="http://schemas.microsoft.com/office/powerpoint/2010/main" val="32310684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es-MX"/>
              <a:t>Haz clic para modificar el estilo de título del patrón</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5/17/2024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extLst>
      <p:ext uri="{BB962C8B-B14F-4D97-AF65-F5344CB8AC3E}">
        <p14:creationId xmlns:p14="http://schemas.microsoft.com/office/powerpoint/2010/main" val="15592620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es-MX"/>
              <a:t>Haz clic para modificar el estilo de título del patrón</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MX"/>
              <a:t>Haz clic en el icono para agregar una imagen</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5/17/2024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extLst>
      <p:ext uri="{BB962C8B-B14F-4D97-AF65-F5344CB8AC3E}">
        <p14:creationId xmlns:p14="http://schemas.microsoft.com/office/powerpoint/2010/main" val="28796424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slideLayout" Target="../slideLayouts/slideLayout13.xml" /><Relationship Id="rId18" Type="http://schemas.openxmlformats.org/officeDocument/2006/relationships/slideLayout" Target="../slideLayouts/slideLayout1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17" Type="http://schemas.openxmlformats.org/officeDocument/2006/relationships/slideLayout" Target="../slideLayouts/slideLayout17.xml" /><Relationship Id="rId2" Type="http://schemas.openxmlformats.org/officeDocument/2006/relationships/slideLayout" Target="../slideLayouts/slideLayout2.xml" /><Relationship Id="rId16" Type="http://schemas.openxmlformats.org/officeDocument/2006/relationships/slideLayout" Target="../slideLayouts/slideLayout16.xml" /><Relationship Id="rId20" Type="http://schemas.openxmlformats.org/officeDocument/2006/relationships/image" Target="../media/image1.png"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5" Type="http://schemas.openxmlformats.org/officeDocument/2006/relationships/slideLayout" Target="../slideLayouts/slideLayout15.xml" /><Relationship Id="rId10" Type="http://schemas.openxmlformats.org/officeDocument/2006/relationships/slideLayout" Target="../slideLayouts/slideLayout10.xml" /><Relationship Id="rId19" Type="http://schemas.openxmlformats.org/officeDocument/2006/relationships/theme" Target="../theme/theme1.xml"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openxmlformats.org/officeDocument/2006/relationships/slideLayout" Target="../slideLayouts/slideLayout14.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20">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es-MX"/>
              <a:t>Haz clic para modificar el estilo de título del patrón</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48A87A34-81AB-432B-8DAE-1953F412C126}" type="datetimeFigureOut">
              <a:rPr lang="en-US" dirty="0"/>
              <a:pPr/>
              <a:t>5/17/2024</a:t>
            </a:fld>
            <a:endParaRPr lang="en-US" dirty="0"/>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dirty="0"/>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6D22F896-40B5-4ADD-8801-0D06FADFA095}" type="slidenum">
              <a:rPr lang="en-US" dirty="0"/>
              <a:pPr/>
              <a:t>‹Nº›</a:t>
            </a:fld>
            <a:endParaRPr lang="en-US" dirty="0"/>
          </a:p>
        </p:txBody>
      </p:sp>
    </p:spTree>
    <p:extLst>
      <p:ext uri="{BB962C8B-B14F-4D97-AF65-F5344CB8AC3E}">
        <p14:creationId xmlns:p14="http://schemas.microsoft.com/office/powerpoint/2010/main" val="52502384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 id="2147483698" r:id="rId14"/>
    <p:sldLayoutId id="2147483699" r:id="rId15"/>
    <p:sldLayoutId id="2147483700" r:id="rId16"/>
    <p:sldLayoutId id="2147483701" r:id="rId17"/>
    <p:sldLayoutId id="2147483702" r:id="rId18"/>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 /></Relationships>
</file>

<file path=ppt/slides/_rels/slide3.xml.rels><?xml version="1.0" encoding="UTF-8" standalone="yes"?>
<Relationships xmlns="http://schemas.openxmlformats.org/package/2006/relationships"><Relationship Id="rId2" Type="http://schemas.openxmlformats.org/officeDocument/2006/relationships/image" Target="../media/image4.jpeg" /><Relationship Id="rId1" Type="http://schemas.openxmlformats.org/officeDocument/2006/relationships/slideLayout" Target="../slideLayouts/slideLayout18.xml" /></Relationships>
</file>

<file path=ppt/slides/_rels/slide4.xml.rels><?xml version="1.0" encoding="UTF-8" standalone="yes"?>
<Relationships xmlns="http://schemas.openxmlformats.org/package/2006/relationships"><Relationship Id="rId2" Type="http://schemas.openxmlformats.org/officeDocument/2006/relationships/image" Target="../media/image5.jpeg" /><Relationship Id="rId1" Type="http://schemas.openxmlformats.org/officeDocument/2006/relationships/slideLayout" Target="../slideLayouts/slideLayout18.xml" /></Relationships>
</file>

<file path=ppt/slides/_rels/slide5.xml.rels><?xml version="1.0" encoding="UTF-8" standalone="yes"?>
<Relationships xmlns="http://schemas.openxmlformats.org/package/2006/relationships"><Relationship Id="rId2" Type="http://schemas.openxmlformats.org/officeDocument/2006/relationships/image" Target="../media/image6.jpeg" /><Relationship Id="rId1" Type="http://schemas.openxmlformats.org/officeDocument/2006/relationships/slideLayout" Target="../slideLayouts/slideLayout18.xml" /></Relationships>
</file>

<file path=ppt/slides/_rels/slide6.xml.rels><?xml version="1.0" encoding="UTF-8" standalone="yes"?>
<Relationships xmlns="http://schemas.openxmlformats.org/package/2006/relationships"><Relationship Id="rId2" Type="http://schemas.openxmlformats.org/officeDocument/2006/relationships/image" Target="../media/image7.jpeg" /><Relationship Id="rId1" Type="http://schemas.openxmlformats.org/officeDocument/2006/relationships/slideLayout" Target="../slideLayouts/slideLayout18.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C86348E-9838-8219-A30A-F5F63DE22F71}"/>
              </a:ext>
            </a:extLst>
          </p:cNvPr>
          <p:cNvSpPr>
            <a:spLocks noGrp="1"/>
          </p:cNvSpPr>
          <p:nvPr>
            <p:ph type="ctrTitle"/>
          </p:nvPr>
        </p:nvSpPr>
        <p:spPr>
          <a:xfrm>
            <a:off x="1630573" y="749356"/>
            <a:ext cx="9144000" cy="2387600"/>
          </a:xfrm>
        </p:spPr>
        <p:txBody>
          <a:bodyPr/>
          <a:lstStyle/>
          <a:p>
            <a:r>
              <a:rPr lang="es-US" dirty="0"/>
              <a:t>Inundación</a:t>
            </a:r>
          </a:p>
        </p:txBody>
      </p:sp>
    </p:spTree>
    <p:extLst>
      <p:ext uri="{BB962C8B-B14F-4D97-AF65-F5344CB8AC3E}">
        <p14:creationId xmlns:p14="http://schemas.microsoft.com/office/powerpoint/2010/main" val="41036970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68C3C2A-9A76-7D84-BC5C-1E302566E84B}"/>
              </a:ext>
            </a:extLst>
          </p:cNvPr>
          <p:cNvSpPr>
            <a:spLocks noGrp="1"/>
          </p:cNvSpPr>
          <p:nvPr>
            <p:ph type="title"/>
          </p:nvPr>
        </p:nvSpPr>
        <p:spPr/>
        <p:txBody>
          <a:bodyPr/>
          <a:lstStyle/>
          <a:p>
            <a:endParaRPr lang="es-US"/>
          </a:p>
        </p:txBody>
      </p:sp>
      <p:sp>
        <p:nvSpPr>
          <p:cNvPr id="3" name="Marcador de contenido 2">
            <a:extLst>
              <a:ext uri="{FF2B5EF4-FFF2-40B4-BE49-F238E27FC236}">
                <a16:creationId xmlns:a16="http://schemas.microsoft.com/office/drawing/2014/main" id="{F6BCEEDA-806D-16E9-26B8-99748B8CA7FC}"/>
              </a:ext>
            </a:extLst>
          </p:cNvPr>
          <p:cNvSpPr>
            <a:spLocks noGrp="1"/>
          </p:cNvSpPr>
          <p:nvPr>
            <p:ph idx="1"/>
          </p:nvPr>
        </p:nvSpPr>
        <p:spPr/>
        <p:txBody>
          <a:bodyPr/>
          <a:lstStyle/>
          <a:p>
            <a:r>
              <a:rPr lang="es-US" dirty="0"/>
              <a:t>Emmanuel </a:t>
            </a:r>
          </a:p>
          <a:p>
            <a:r>
              <a:rPr lang="es-US" dirty="0"/>
              <a:t>Obed </a:t>
            </a:r>
          </a:p>
          <a:p>
            <a:r>
              <a:rPr lang="es-US" dirty="0"/>
              <a:t>Arturo </a:t>
            </a:r>
          </a:p>
          <a:p>
            <a:r>
              <a:rPr lang="es-US" dirty="0"/>
              <a:t>LEOBARDO </a:t>
            </a:r>
          </a:p>
          <a:p>
            <a:endParaRPr lang="es-US" dirty="0"/>
          </a:p>
        </p:txBody>
      </p:sp>
    </p:spTree>
    <p:extLst>
      <p:ext uri="{BB962C8B-B14F-4D97-AF65-F5344CB8AC3E}">
        <p14:creationId xmlns:p14="http://schemas.microsoft.com/office/powerpoint/2010/main" val="33580887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D677D23-2362-7311-77E3-87220BF9FD04}"/>
              </a:ext>
            </a:extLst>
          </p:cNvPr>
          <p:cNvSpPr>
            <a:spLocks noGrp="1"/>
          </p:cNvSpPr>
          <p:nvPr>
            <p:ph type="title"/>
          </p:nvPr>
        </p:nvSpPr>
        <p:spPr>
          <a:xfrm>
            <a:off x="838200" y="365125"/>
            <a:ext cx="9783618" cy="1325563"/>
          </a:xfrm>
        </p:spPr>
        <p:txBody>
          <a:bodyPr/>
          <a:lstStyle/>
          <a:p>
            <a:r>
              <a:rPr lang="es-US" dirty="0">
                <a:solidFill>
                  <a:schemeClr val="tx2">
                    <a:lumMod val="25000"/>
                    <a:lumOff val="75000"/>
                  </a:schemeClr>
                </a:solidFill>
              </a:rPr>
              <a:t>Qué es una inundación </a:t>
            </a:r>
          </a:p>
        </p:txBody>
      </p:sp>
      <p:sp>
        <p:nvSpPr>
          <p:cNvPr id="3" name="Marcador de contenido 2">
            <a:extLst>
              <a:ext uri="{FF2B5EF4-FFF2-40B4-BE49-F238E27FC236}">
                <a16:creationId xmlns:a16="http://schemas.microsoft.com/office/drawing/2014/main" id="{676393A2-2D57-CDFE-8A00-82C10C865127}"/>
              </a:ext>
            </a:extLst>
          </p:cNvPr>
          <p:cNvSpPr>
            <a:spLocks noGrp="1"/>
          </p:cNvSpPr>
          <p:nvPr>
            <p:ph idx="1"/>
          </p:nvPr>
        </p:nvSpPr>
        <p:spPr>
          <a:xfrm>
            <a:off x="1570182" y="1111778"/>
            <a:ext cx="10515600" cy="2797552"/>
          </a:xfrm>
        </p:spPr>
        <p:txBody>
          <a:bodyPr/>
          <a:lstStyle/>
          <a:p>
            <a:r>
              <a:rPr lang="es-US" b="0" i="0">
                <a:solidFill>
                  <a:srgbClr val="001D35"/>
                </a:solidFill>
                <a:effectLst/>
                <a:highlight>
                  <a:srgbClr val="E5EDFF"/>
                </a:highlight>
                <a:latin typeface="Google Sans"/>
              </a:rPr>
              <a:t>Las inundaciones son desbordamientos de agua temporales hacia terrenos que normalmente están secos. Las inundaciones son el tipo de desastre natural más común en los Estados Unidos. El no desalojar las zonas inundadas o entrar en las aguas de inundación pueden causar lesiones o muerte.</a:t>
            </a:r>
            <a:endParaRPr lang="es-US"/>
          </a:p>
        </p:txBody>
      </p:sp>
      <p:pic>
        <p:nvPicPr>
          <p:cNvPr id="6" name="Imagen 5">
            <a:extLst>
              <a:ext uri="{FF2B5EF4-FFF2-40B4-BE49-F238E27FC236}">
                <a16:creationId xmlns:a16="http://schemas.microsoft.com/office/drawing/2014/main" id="{E2B27970-0E15-D098-B48C-099EA85E1BC1}"/>
              </a:ext>
            </a:extLst>
          </p:cNvPr>
          <p:cNvPicPr>
            <a:picLocks noChangeAspect="1"/>
          </p:cNvPicPr>
          <p:nvPr/>
        </p:nvPicPr>
        <p:blipFill>
          <a:blip r:embed="rId2"/>
          <a:stretch>
            <a:fillRect/>
          </a:stretch>
        </p:blipFill>
        <p:spPr>
          <a:xfrm>
            <a:off x="7149300" y="3499162"/>
            <a:ext cx="4280700" cy="3162455"/>
          </a:xfrm>
          <a:prstGeom prst="rect">
            <a:avLst/>
          </a:prstGeom>
        </p:spPr>
      </p:pic>
    </p:spTree>
    <p:extLst>
      <p:ext uri="{BB962C8B-B14F-4D97-AF65-F5344CB8AC3E}">
        <p14:creationId xmlns:p14="http://schemas.microsoft.com/office/powerpoint/2010/main" val="15817993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946887B-39FB-66FB-2DA3-7EA59DED8EC0}"/>
              </a:ext>
            </a:extLst>
          </p:cNvPr>
          <p:cNvSpPr>
            <a:spLocks noGrp="1"/>
          </p:cNvSpPr>
          <p:nvPr>
            <p:ph type="title"/>
          </p:nvPr>
        </p:nvSpPr>
        <p:spPr>
          <a:xfrm>
            <a:off x="1020348" y="0"/>
            <a:ext cx="10364451" cy="1596177"/>
          </a:xfrm>
        </p:spPr>
        <p:txBody>
          <a:bodyPr/>
          <a:lstStyle/>
          <a:p>
            <a:r>
              <a:rPr lang="es-US" dirty="0"/>
              <a:t>Cómo se forman las </a:t>
            </a:r>
            <a:r>
              <a:rPr lang="es-US" dirty="0" err="1"/>
              <a:t>inundaciónes</a:t>
            </a:r>
            <a:endParaRPr lang="es-US" dirty="0"/>
          </a:p>
        </p:txBody>
      </p:sp>
      <p:sp>
        <p:nvSpPr>
          <p:cNvPr id="3" name="Marcador de contenido 2">
            <a:extLst>
              <a:ext uri="{FF2B5EF4-FFF2-40B4-BE49-F238E27FC236}">
                <a16:creationId xmlns:a16="http://schemas.microsoft.com/office/drawing/2014/main" id="{08CFCA11-C9A5-558E-A41E-27219147BD1E}"/>
              </a:ext>
            </a:extLst>
          </p:cNvPr>
          <p:cNvSpPr>
            <a:spLocks noGrp="1"/>
          </p:cNvSpPr>
          <p:nvPr>
            <p:ph idx="1"/>
          </p:nvPr>
        </p:nvSpPr>
        <p:spPr>
          <a:xfrm>
            <a:off x="1242376" y="1018051"/>
            <a:ext cx="10364452" cy="2410949"/>
          </a:xfrm>
        </p:spPr>
        <p:txBody>
          <a:bodyPr/>
          <a:lstStyle/>
          <a:p>
            <a:r>
              <a:rPr lang="es-US" b="0" i="0">
                <a:solidFill>
                  <a:srgbClr val="040C28"/>
                </a:solidFill>
                <a:effectLst/>
                <a:latin typeface="Google Sans"/>
              </a:rPr>
              <a:t>Lluvias intensas durante un periodo corto de tiempo en donde se supera la capacidad del suelo de absorber y los ríos empiezan a subir</a:t>
            </a:r>
            <a:r>
              <a:rPr lang="es-US" b="0" i="0">
                <a:solidFill>
                  <a:srgbClr val="1F1F1F"/>
                </a:solidFill>
                <a:effectLst/>
                <a:highlight>
                  <a:srgbClr val="FFFFFF"/>
                </a:highlight>
                <a:latin typeface="Google Sans"/>
              </a:rPr>
              <a:t>. A causa de fuertes vientos que a veces pueden provocar la crecida de los ríos. Por deshielo. Por rompimiento o desborde de represas.</a:t>
            </a:r>
            <a:endParaRPr lang="es-US"/>
          </a:p>
        </p:txBody>
      </p:sp>
      <p:pic>
        <p:nvPicPr>
          <p:cNvPr id="4" name="Imagen 3">
            <a:extLst>
              <a:ext uri="{FF2B5EF4-FFF2-40B4-BE49-F238E27FC236}">
                <a16:creationId xmlns:a16="http://schemas.microsoft.com/office/drawing/2014/main" id="{CC6D8503-0F87-2CD4-891F-02182D344D2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32000" y="2957414"/>
            <a:ext cx="8128000" cy="3680948"/>
          </a:xfrm>
          <a:prstGeom prst="rect">
            <a:avLst/>
          </a:prstGeom>
        </p:spPr>
      </p:pic>
    </p:spTree>
    <p:extLst>
      <p:ext uri="{BB962C8B-B14F-4D97-AF65-F5344CB8AC3E}">
        <p14:creationId xmlns:p14="http://schemas.microsoft.com/office/powerpoint/2010/main" val="6092183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51E3CC6-4EA0-25C3-754E-D1D06A4F5E95}"/>
              </a:ext>
            </a:extLst>
          </p:cNvPr>
          <p:cNvSpPr>
            <a:spLocks noGrp="1"/>
          </p:cNvSpPr>
          <p:nvPr>
            <p:ph type="title"/>
          </p:nvPr>
        </p:nvSpPr>
        <p:spPr>
          <a:xfrm>
            <a:off x="1046992" y="0"/>
            <a:ext cx="10364451" cy="1596177"/>
          </a:xfrm>
        </p:spPr>
        <p:txBody>
          <a:bodyPr/>
          <a:lstStyle/>
          <a:p>
            <a:r>
              <a:rPr lang="es-US" dirty="0"/>
              <a:t>Cómo evitar que una inundación se convierta en desastre</a:t>
            </a:r>
          </a:p>
        </p:txBody>
      </p:sp>
      <p:sp>
        <p:nvSpPr>
          <p:cNvPr id="3" name="Marcador de contenido 2">
            <a:extLst>
              <a:ext uri="{FF2B5EF4-FFF2-40B4-BE49-F238E27FC236}">
                <a16:creationId xmlns:a16="http://schemas.microsoft.com/office/drawing/2014/main" id="{A199BF86-F3B0-EAA7-B14A-412E81E9D7CD}"/>
              </a:ext>
            </a:extLst>
          </p:cNvPr>
          <p:cNvSpPr>
            <a:spLocks noGrp="1"/>
          </p:cNvSpPr>
          <p:nvPr>
            <p:ph idx="1"/>
          </p:nvPr>
        </p:nvSpPr>
        <p:spPr>
          <a:xfrm>
            <a:off x="1126922" y="1596177"/>
            <a:ext cx="10364452" cy="1725361"/>
          </a:xfrm>
        </p:spPr>
        <p:txBody>
          <a:bodyPr/>
          <a:lstStyle/>
          <a:p>
            <a:r>
              <a:rPr lang="es-US" b="0" i="0">
                <a:solidFill>
                  <a:srgbClr val="040C28"/>
                </a:solidFill>
                <a:effectLst/>
                <a:latin typeface="Google Sans"/>
              </a:rPr>
              <a:t>No compres o construyas en zonas bajas, cerca de los ríos o cañadas</a:t>
            </a:r>
            <a:r>
              <a:rPr lang="es-US" b="0" i="0">
                <a:solidFill>
                  <a:srgbClr val="1F1F1F"/>
                </a:solidFill>
                <a:effectLst/>
                <a:highlight>
                  <a:srgbClr val="FFFFFF"/>
                </a:highlight>
                <a:latin typeface="Google Sans"/>
              </a:rPr>
              <a:t>. </a:t>
            </a:r>
            <a:r>
              <a:rPr lang="es-US" b="0" i="0">
                <a:solidFill>
                  <a:srgbClr val="040C28"/>
                </a:solidFill>
                <a:effectLst/>
                <a:latin typeface="Google Sans"/>
              </a:rPr>
              <a:t>Respeta los usos de suelo y normas de construcción</a:t>
            </a:r>
            <a:r>
              <a:rPr lang="es-US" b="0" i="0">
                <a:solidFill>
                  <a:srgbClr val="1F1F1F"/>
                </a:solidFill>
                <a:effectLst/>
                <a:highlight>
                  <a:srgbClr val="FFFFFF"/>
                </a:highlight>
                <a:latin typeface="Google Sans"/>
              </a:rPr>
              <a:t>. </a:t>
            </a:r>
            <a:r>
              <a:rPr lang="es-US" b="0" i="0">
                <a:solidFill>
                  <a:srgbClr val="040C28"/>
                </a:solidFill>
                <a:effectLst/>
                <a:latin typeface="Google Sans"/>
              </a:rPr>
              <a:t>Localiza lugares altos y rutas para llegar al refugio temporal</a:t>
            </a:r>
            <a:r>
              <a:rPr lang="es-US" b="0" i="0">
                <a:solidFill>
                  <a:srgbClr val="1F1F1F"/>
                </a:solidFill>
                <a:effectLst/>
                <a:highlight>
                  <a:srgbClr val="FFFFFF"/>
                </a:highlight>
                <a:latin typeface="Google Sans"/>
              </a:rPr>
              <a:t>.</a:t>
            </a:r>
            <a:endParaRPr lang="es-US"/>
          </a:p>
        </p:txBody>
      </p:sp>
      <p:pic>
        <p:nvPicPr>
          <p:cNvPr id="4" name="Imagen 3">
            <a:extLst>
              <a:ext uri="{FF2B5EF4-FFF2-40B4-BE49-F238E27FC236}">
                <a16:creationId xmlns:a16="http://schemas.microsoft.com/office/drawing/2014/main" id="{39C1B1EF-BEA0-C02A-38ED-ED79D71C227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22867" y="2726502"/>
            <a:ext cx="4436195" cy="4131497"/>
          </a:xfrm>
          <a:prstGeom prst="rect">
            <a:avLst/>
          </a:prstGeom>
        </p:spPr>
      </p:pic>
    </p:spTree>
    <p:extLst>
      <p:ext uri="{BB962C8B-B14F-4D97-AF65-F5344CB8AC3E}">
        <p14:creationId xmlns:p14="http://schemas.microsoft.com/office/powerpoint/2010/main" val="13972566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D0724B1-0396-001E-9862-105B0CFB6A08}"/>
              </a:ext>
            </a:extLst>
          </p:cNvPr>
          <p:cNvSpPr>
            <a:spLocks noGrp="1"/>
          </p:cNvSpPr>
          <p:nvPr>
            <p:ph type="title"/>
          </p:nvPr>
        </p:nvSpPr>
        <p:spPr/>
        <p:txBody>
          <a:bodyPr/>
          <a:lstStyle/>
          <a:p>
            <a:r>
              <a:rPr lang="es-US" dirty="0"/>
              <a:t>Dato curioso</a:t>
            </a:r>
          </a:p>
        </p:txBody>
      </p:sp>
      <p:sp>
        <p:nvSpPr>
          <p:cNvPr id="3" name="Marcador de contenido 2">
            <a:extLst>
              <a:ext uri="{FF2B5EF4-FFF2-40B4-BE49-F238E27FC236}">
                <a16:creationId xmlns:a16="http://schemas.microsoft.com/office/drawing/2014/main" id="{02CACF4B-9F3E-3BFB-1B23-AB4408EDD835}"/>
              </a:ext>
            </a:extLst>
          </p:cNvPr>
          <p:cNvSpPr>
            <a:spLocks noGrp="1"/>
          </p:cNvSpPr>
          <p:nvPr>
            <p:ph idx="1"/>
          </p:nvPr>
        </p:nvSpPr>
        <p:spPr>
          <a:xfrm>
            <a:off x="1402236" y="1820628"/>
            <a:ext cx="10364452" cy="1954557"/>
          </a:xfrm>
        </p:spPr>
        <p:txBody>
          <a:bodyPr/>
          <a:lstStyle/>
          <a:p>
            <a:r>
              <a:rPr lang="es-US" dirty="0"/>
              <a:t>Por favor no compres casas cerca de ríos lagos en temporada de lluvia porque pueden crecer inundar tu casa Y así puede salvar tu vida</a:t>
            </a:r>
          </a:p>
        </p:txBody>
      </p:sp>
      <p:pic>
        <p:nvPicPr>
          <p:cNvPr id="6" name="Imagen 5">
            <a:extLst>
              <a:ext uri="{FF2B5EF4-FFF2-40B4-BE49-F238E27FC236}">
                <a16:creationId xmlns:a16="http://schemas.microsoft.com/office/drawing/2014/main" id="{BFB86331-4ABA-373B-1869-0D927D39C3E5}"/>
              </a:ext>
            </a:extLst>
          </p:cNvPr>
          <p:cNvPicPr>
            <a:picLocks noChangeAspect="1"/>
          </p:cNvPicPr>
          <p:nvPr/>
        </p:nvPicPr>
        <p:blipFill>
          <a:blip r:embed="rId2"/>
          <a:stretch>
            <a:fillRect/>
          </a:stretch>
        </p:blipFill>
        <p:spPr>
          <a:xfrm>
            <a:off x="3152797" y="3416805"/>
            <a:ext cx="5763845" cy="3261796"/>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4003526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454DA221-1657-D735-38D9-8D4F91894630}"/>
              </a:ext>
            </a:extLst>
          </p:cNvPr>
          <p:cNvSpPr>
            <a:spLocks noGrp="1"/>
          </p:cNvSpPr>
          <p:nvPr>
            <p:ph idx="1"/>
          </p:nvPr>
        </p:nvSpPr>
        <p:spPr>
          <a:xfrm>
            <a:off x="838200" y="1816744"/>
            <a:ext cx="10515600" cy="4351338"/>
          </a:xfrm>
        </p:spPr>
        <p:txBody>
          <a:bodyPr>
            <a:normAutofit/>
          </a:bodyPr>
          <a:lstStyle/>
          <a:p>
            <a:r>
              <a:rPr lang="es-US" sz="4400" dirty="0"/>
              <a:t>Porque esto fue todo por hoy adiós gracias por su atención</a:t>
            </a:r>
          </a:p>
        </p:txBody>
      </p:sp>
    </p:spTree>
    <p:extLst>
      <p:ext uri="{BB962C8B-B14F-4D97-AF65-F5344CB8AC3E}">
        <p14:creationId xmlns:p14="http://schemas.microsoft.com/office/powerpoint/2010/main" val="1820983795"/>
      </p:ext>
    </p:extLst>
  </p:cSld>
  <p:clrMapOvr>
    <a:masterClrMapping/>
  </p:clrMapOvr>
</p:sld>
</file>

<file path=ppt/theme/theme1.xml><?xml version="1.0" encoding="utf-8"?>
<a:theme xmlns:a="http://schemas.openxmlformats.org/drawingml/2006/main" name="Gota">
  <a:themeElements>
    <a:clrScheme name="Droplet">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Panorámica</PresentationFormat>
  <Slides>7</Slides>
  <Notes>0</Notes>
  <HiddenSlides>0</HiddenSlides>
  <ScaleCrop>false</ScaleCrop>
  <HeadingPairs>
    <vt:vector size="4" baseType="variant">
      <vt:variant>
        <vt:lpstr>Tema</vt:lpstr>
      </vt:variant>
      <vt:variant>
        <vt:i4>1</vt:i4>
      </vt:variant>
      <vt:variant>
        <vt:lpstr>Títulos de diapositiva</vt:lpstr>
      </vt:variant>
      <vt:variant>
        <vt:i4>7</vt:i4>
      </vt:variant>
    </vt:vector>
  </HeadingPairs>
  <TitlesOfParts>
    <vt:vector size="8" baseType="lpstr">
      <vt:lpstr>Gota</vt:lpstr>
      <vt:lpstr>Inundación</vt:lpstr>
      <vt:lpstr>Presentación de PowerPoint</vt:lpstr>
      <vt:lpstr>Qué es una inundación </vt:lpstr>
      <vt:lpstr>Cómo se forman las inundaciónes</vt:lpstr>
      <vt:lpstr>Cómo evitar que una inundación se convierta en desastre</vt:lpstr>
      <vt:lpstr>Dato curioso</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Inundación</dc:title>
  <dc:creator>MARIA HERMELINDA LOPEZ CAMPOS</dc:creator>
  <cp:lastModifiedBy>MARIA HERMELINDA LOPEZ CAMPOS</cp:lastModifiedBy>
  <cp:revision>4</cp:revision>
  <dcterms:created xsi:type="dcterms:W3CDTF">2024-05-17T02:19:51Z</dcterms:created>
  <dcterms:modified xsi:type="dcterms:W3CDTF">2024-05-17T12:11:40Z</dcterms:modified>
</cp:coreProperties>
</file>