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6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0D27A-8E43-4EA1-BC2D-28D8A017833C}" type="datetimeFigureOut">
              <a:rPr lang="es-MX" smtClean="0"/>
              <a:t>13/05/2024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FCA25-258C-4BAF-93FD-8ADED804BA6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996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0D27A-8E43-4EA1-BC2D-28D8A017833C}" type="datetimeFigureOut">
              <a:rPr lang="es-MX" smtClean="0"/>
              <a:t>13/05/2024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FCA25-258C-4BAF-93FD-8ADED804BA6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5155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0D27A-8E43-4EA1-BC2D-28D8A017833C}" type="datetimeFigureOut">
              <a:rPr lang="es-MX" smtClean="0"/>
              <a:t>13/05/2024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FCA25-258C-4BAF-93FD-8ADED804BA6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6116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0D27A-8E43-4EA1-BC2D-28D8A017833C}" type="datetimeFigureOut">
              <a:rPr lang="es-MX" smtClean="0"/>
              <a:t>13/05/2024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FCA25-258C-4BAF-93FD-8ADED804BA6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25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0D27A-8E43-4EA1-BC2D-28D8A017833C}" type="datetimeFigureOut">
              <a:rPr lang="es-MX" smtClean="0"/>
              <a:t>13/05/2024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FCA25-258C-4BAF-93FD-8ADED804BA6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7248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0D27A-8E43-4EA1-BC2D-28D8A017833C}" type="datetimeFigureOut">
              <a:rPr lang="es-MX" smtClean="0"/>
              <a:t>13/05/2024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FCA25-258C-4BAF-93FD-8ADED804BA6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7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0D27A-8E43-4EA1-BC2D-28D8A017833C}" type="datetimeFigureOut">
              <a:rPr lang="es-MX" smtClean="0"/>
              <a:t>13/05/2024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FCA25-258C-4BAF-93FD-8ADED804BA6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5415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0D27A-8E43-4EA1-BC2D-28D8A017833C}" type="datetimeFigureOut">
              <a:rPr lang="es-MX" smtClean="0"/>
              <a:t>13/05/2024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FCA25-258C-4BAF-93FD-8ADED804BA6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41187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0D27A-8E43-4EA1-BC2D-28D8A017833C}" type="datetimeFigureOut">
              <a:rPr lang="es-MX" smtClean="0"/>
              <a:t>13/05/2024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FCA25-258C-4BAF-93FD-8ADED804BA6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1764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0D27A-8E43-4EA1-BC2D-28D8A017833C}" type="datetimeFigureOut">
              <a:rPr lang="es-MX" smtClean="0"/>
              <a:t>13/05/2024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FCA25-258C-4BAF-93FD-8ADED804BA6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0684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0D27A-8E43-4EA1-BC2D-28D8A017833C}" type="datetimeFigureOut">
              <a:rPr lang="es-MX" smtClean="0"/>
              <a:t>13/05/2024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FCA25-258C-4BAF-93FD-8ADED804BA6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2801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0D27A-8E43-4EA1-BC2D-28D8A017833C}" type="datetimeFigureOut">
              <a:rPr lang="es-MX" smtClean="0"/>
              <a:t>13/05/2024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FCA25-258C-4BAF-93FD-8ADED804BA6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0011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5049" r="7600" b="15001"/>
          <a:stretch/>
        </p:blipFill>
        <p:spPr>
          <a:xfrm rot="16200000">
            <a:off x="1853244" y="-1845624"/>
            <a:ext cx="6858000" cy="1054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2837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Chanel Elizondo</dc:creator>
  <cp:lastModifiedBy>Chanel Elizondo</cp:lastModifiedBy>
  <cp:revision>1</cp:revision>
  <dcterms:created xsi:type="dcterms:W3CDTF">2024-05-14T01:49:53Z</dcterms:created>
  <dcterms:modified xsi:type="dcterms:W3CDTF">2024-05-14T01:50:10Z</dcterms:modified>
</cp:coreProperties>
</file>