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18F5D-A59D-E7CF-DD20-157022983B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US" sz="4000" b="1" dirty="0"/>
              <a:t>Gráficas </a:t>
            </a:r>
          </a:p>
        </p:txBody>
      </p:sp>
    </p:spTree>
    <p:extLst>
      <p:ext uri="{BB962C8B-B14F-4D97-AF65-F5344CB8AC3E}">
        <p14:creationId xmlns:p14="http://schemas.microsoft.com/office/powerpoint/2010/main" val="4159237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65EF9-18C0-8DCA-D2E2-25041EDF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Que es un gráfica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F09A96E-FEE8-07FA-677B-1620C9907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b="0" i="0">
                <a:solidFill>
                  <a:srgbClr val="474747"/>
                </a:solidFill>
                <a:effectLst/>
                <a:highlight>
                  <a:srgbClr val="ECEDEE"/>
                </a:highlight>
                <a:latin typeface="Google Sans"/>
              </a:rPr>
              <a:t>Un gráfico es una representación gráfica de datos. La visualización de los datos por medio de gráficos ayuda a detectar patrones, tendencias, relaciones y estructuras de los datos. Utilice los gráficos junto con los mapas para explorar los datos o ayudar a contar una historia.</a:t>
            </a:r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21622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>
            <a:extLst>
              <a:ext uri="{FF2B5EF4-FFF2-40B4-BE49-F238E27FC236}">
                <a16:creationId xmlns:a16="http://schemas.microsoft.com/office/drawing/2014/main" id="{DDC131C8-C713-3E94-B74F-52BC43A74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44" y="80818"/>
            <a:ext cx="11758603" cy="669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46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F79B26-A9D4-E0BD-CC70-77122A951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US" sz="4000" dirty="0"/>
              <a:t>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3330010584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Paquete</vt:lpstr>
      <vt:lpstr>Gráficas </vt:lpstr>
      <vt:lpstr>Que es un gráfica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Gráficas </dc:title>
  <dc:creator>MARIA HERMELINDA LOPEZ CAMPOS</dc:creator>
  <cp:lastModifiedBy>MARIA HERMELINDA LOPEZ CAMPOS</cp:lastModifiedBy>
  <cp:revision>2</cp:revision>
  <dcterms:created xsi:type="dcterms:W3CDTF">2024-05-07T23:15:54Z</dcterms:created>
  <dcterms:modified xsi:type="dcterms:W3CDTF">2024-05-07T23:25:04Z</dcterms:modified>
</cp:coreProperties>
</file>