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94703D-82C5-015A-ED2A-414039824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2B0C32-322C-2B19-E476-4FEB312BC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0A5274-D076-0601-ED8A-B996770C7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E33A-2918-D140-BA34-085CE4233EC3}" type="datetimeFigureOut">
              <a:rPr lang="es-MX" smtClean="0"/>
              <a:t>06/05/24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E0A3E5-48DD-F4A4-4B50-3BC7A295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91DC29-EF4E-6817-53A4-5F76F6F9B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D9CF-3C46-2F4A-B6AB-121B19F982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180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D3590-99EF-80A7-F6B4-44ECB6332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90BC56-677C-30A5-CBBF-FB4C906F6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416B30-CE57-38F6-5105-93709E18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E33A-2918-D140-BA34-085CE4233EC3}" type="datetimeFigureOut">
              <a:rPr lang="es-MX" smtClean="0"/>
              <a:t>06/05/24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51EB96-7392-F113-83E4-17EEB40C9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46406E-2B5B-633D-A802-378B42B2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D9CF-3C46-2F4A-B6AB-121B19F982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041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61D0E6-F3BD-C2C8-A85B-018DF2535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B2A9BB-6CCE-F34D-7215-66E388319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2A6BC6-9D44-3E32-903C-5A32B778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E33A-2918-D140-BA34-085CE4233EC3}" type="datetimeFigureOut">
              <a:rPr lang="es-MX" smtClean="0"/>
              <a:t>06/05/24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56B368-8F3A-E5FE-D64F-DE54EEC4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9BBFEB-A797-0043-5F8B-8003D1E5B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D9CF-3C46-2F4A-B6AB-121B19F982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98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3AD69F-31C9-4824-A424-723E5EC58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C8A570-2765-EB1A-6C03-4FE43A2D8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202055-E43B-3E46-14BE-AA26BBCFC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E33A-2918-D140-BA34-085CE4233EC3}" type="datetimeFigureOut">
              <a:rPr lang="es-MX" smtClean="0"/>
              <a:t>06/05/24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67979B-5B83-40AF-B21B-06D2695D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4E54E0-A0BC-939E-C3AE-009E77582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D9CF-3C46-2F4A-B6AB-121B19F982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507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59C4AB-9BB5-E645-82E7-2381C244A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FBBC27-1CB6-9038-26B0-A3FE9E3D7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2DB106-BB9F-83C0-54A8-1A0418F9C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E33A-2918-D140-BA34-085CE4233EC3}" type="datetimeFigureOut">
              <a:rPr lang="es-MX" smtClean="0"/>
              <a:t>06/05/24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FB1BAD-5EE8-4381-2A19-749056253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24FA1-9611-C965-2E7E-799396C5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D9CF-3C46-2F4A-B6AB-121B19F982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198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CA7213-1424-D2E4-42E8-E4F3BDAE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4F5B15-3ADD-07A8-82A6-AAC5862B4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C27E3F-A51D-ECB7-6FBF-755BE6CC0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3C1422-5434-D239-3D9C-B96A327C9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E33A-2918-D140-BA34-085CE4233EC3}" type="datetimeFigureOut">
              <a:rPr lang="es-MX" smtClean="0"/>
              <a:t>06/05/24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F8DA1D-3EBA-1790-44B8-EB339CAAE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6A278E-B341-95DB-17EF-997253044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D9CF-3C46-2F4A-B6AB-121B19F982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799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DFADA-4145-ACBF-3A9A-16403A19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E97069-179E-DADF-0C22-D443A92A5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ADC440-BE9B-243A-2D40-7FB358D44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C55E8E9-DF66-E32E-2D6E-4650DB9612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BFF422-2776-6455-3557-B72EABF5AF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986DB63-9A9D-70A6-202A-247273BD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E33A-2918-D140-BA34-085CE4233EC3}" type="datetimeFigureOut">
              <a:rPr lang="es-MX" smtClean="0"/>
              <a:t>06/05/24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65BEC30-4156-46F7-5177-B7186BDBC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B2A761-4840-8305-47B4-5C3B7269B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D9CF-3C46-2F4A-B6AB-121B19F982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253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E58B8-2BE2-3D67-6F6A-AEB26A3A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C3D98E-45FB-9312-4C46-EDA767F5B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E33A-2918-D140-BA34-085CE4233EC3}" type="datetimeFigureOut">
              <a:rPr lang="es-MX" smtClean="0"/>
              <a:t>06/05/24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BA2153-BC7F-C3BE-19E6-E8AC0E654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CCA92A-1B92-F0BE-763F-91AEB737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D9CF-3C46-2F4A-B6AB-121B19F982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936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99C943-CB06-6F0A-826F-0BDB16CFC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E33A-2918-D140-BA34-085CE4233EC3}" type="datetimeFigureOut">
              <a:rPr lang="es-MX" smtClean="0"/>
              <a:t>06/05/24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87AF78-7F2A-415F-3F9F-68C7D42B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970966-A1D8-91D2-A7D4-D182CCFFB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D9CF-3C46-2F4A-B6AB-121B19F982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28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254F6-825D-FA8D-4443-F92207A80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C6A00-00F3-4350-7AD1-AC48A65E6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1FC17D-3128-2B16-22F1-4FDCFB76D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D7B841-13C4-36CE-C4FA-241A2C548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E33A-2918-D140-BA34-085CE4233EC3}" type="datetimeFigureOut">
              <a:rPr lang="es-MX" smtClean="0"/>
              <a:t>06/05/24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E352EC-89FF-37A8-273C-E87D0286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C29378-6524-3CF3-B410-13AD0233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D9CF-3C46-2F4A-B6AB-121B19F982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895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9B0674-095E-D9EA-1832-BA8A70859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714EA4B-098C-DD4A-3184-4408FAC8B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06B5A2-77EC-479F-1843-C6DE59027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1A134-DC7A-7220-83B8-3606C760B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E33A-2918-D140-BA34-085CE4233EC3}" type="datetimeFigureOut">
              <a:rPr lang="es-MX" smtClean="0"/>
              <a:t>06/05/24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8FB4F2-C0D4-174A-EDE5-24FAFD17D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74CBAB-5829-A70C-60AC-5FE64305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D9CF-3C46-2F4A-B6AB-121B19F982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910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7295F10-4CE0-57E4-28BD-E870CB46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E97B96-73AB-BC81-9088-BAC6C35D1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218FFC-F501-8F9B-CACB-519CEE5A7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16E33A-2918-D140-BA34-085CE4233EC3}" type="datetimeFigureOut">
              <a:rPr lang="es-MX" smtClean="0"/>
              <a:t>06/05/24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8292B9-F9DE-6406-A819-BE1E05AF3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490FF2-8D83-4392-B8AE-9DC42334E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55D9CF-3C46-2F4A-B6AB-121B19F982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704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AFD212-1C1D-AF35-D7AC-55A0352991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dirty="0"/>
              <a:t>WALL- E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D1BA05-E67F-B0AE-481A-7FFFBCA88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333" y="5735637"/>
            <a:ext cx="3245556" cy="1655762"/>
          </a:xfrm>
        </p:spPr>
        <p:txBody>
          <a:bodyPr/>
          <a:lstStyle/>
          <a:p>
            <a:r>
              <a:rPr lang="es-419" sz="1800" dirty="0"/>
              <a:t>Kate,Azul,Ana Paulina,David y Luis Carlos</a:t>
            </a:r>
            <a:r>
              <a:rPr lang="es-419" dirty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92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16D18-1022-87B5-C290-CD2AEDD4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OBJETIVO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AC8C70-7DBC-EF96-AA3E-7D5462E20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419" dirty="0"/>
              <a:t>Es un cortador de Pizzas, va a cortar las pizzas, pasteles, etc </a:t>
            </a:r>
          </a:p>
        </p:txBody>
      </p:sp>
    </p:spTree>
    <p:extLst>
      <p:ext uri="{BB962C8B-B14F-4D97-AF65-F5344CB8AC3E}">
        <p14:creationId xmlns:p14="http://schemas.microsoft.com/office/powerpoint/2010/main" val="691565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9CDF2-437A-AF20-5569-3F302D9A1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Como funciona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CEA29F-1F08-B44E-E365-0A5CD7E32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El cortador, avanza hacia adelante, cortando el objeto.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2835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5776C-AC4D-94F7-0E98-3FAAEA3D4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Programación </a:t>
            </a:r>
            <a:endParaRPr lang="es-MX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F8FE7DA8-CEE6-331F-1538-FA46CB838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7" t="19336" r="25435" b="38830"/>
          <a:stretch/>
        </p:blipFill>
        <p:spPr>
          <a:xfrm>
            <a:off x="1411110" y="2243665"/>
            <a:ext cx="4993804" cy="2850445"/>
          </a:xfrm>
        </p:spPr>
      </p:pic>
    </p:spTree>
    <p:extLst>
      <p:ext uri="{BB962C8B-B14F-4D97-AF65-F5344CB8AC3E}">
        <p14:creationId xmlns:p14="http://schemas.microsoft.com/office/powerpoint/2010/main" val="4257277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22BA7-9C2D-0946-3849-4A8845906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Conclusion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9D34B9-86A2-7D99-9F45-E8BB8743C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Es un artefacto útil para cortar cosas como pizzas y fácil de usar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19351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5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WALL- E</vt:lpstr>
      <vt:lpstr>OBJETIVO</vt:lpstr>
      <vt:lpstr>Como funciona</vt:lpstr>
      <vt:lpstr>Programación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WALL- E</dc:title>
  <dc:creator>Kid2 Inei</dc:creator>
  <cp:lastModifiedBy>Kid2 Inei</cp:lastModifiedBy>
  <cp:revision>3</cp:revision>
  <dcterms:created xsi:type="dcterms:W3CDTF">2024-04-29T17:06:42Z</dcterms:created>
  <dcterms:modified xsi:type="dcterms:W3CDTF">2024-05-06T16:50:06Z</dcterms:modified>
</cp:coreProperties>
</file>