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17:39:09.244"/>
    </inkml:context>
    <inkml:brush xml:id="br0">
      <inkml:brushProperty name="width" value="0.35" units="cm"/>
      <inkml:brushProperty name="height" value="2.1" units="cm"/>
      <inkml:brushProperty name="inkEffects" value="pencil"/>
    </inkml:brush>
  </inkml:definitions>
  <inkml:trace contextRef="#ctx0" brushRef="#br0">0 1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17:39:09.936"/>
    </inkml:context>
    <inkml:brush xml:id="br0">
      <inkml:brushProperty name="width" value="0.35" units="cm"/>
      <inkml:brushProperty name="height" value="2.1" units="cm"/>
      <inkml:brushProperty name="inkEffects" value="pencil"/>
    </inkml:brush>
  </inkml:definitions>
  <inkml:trace contextRef="#ctx0" brushRef="#br0">0 1 16383,'0'0'0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17:39:15.539"/>
    </inkml:context>
    <inkml:brush xml:id="br0">
      <inkml:brushProperty name="width" value="0.35" units="cm"/>
      <inkml:brushProperty name="height" value="0.35" units="cm"/>
    </inkml:brush>
  </inkml:definitions>
  <inkml:trace contextRef="#ctx0" brushRef="#br0">0 7107 24575,'3'63'0,"0"0"0,36-1 0,35-86 0,-16-11 0,1-10-492,-3-4 0,1-3 0,13-6 0,1-1 0,-6 3 0,0-1 125,6-6 0,1 0-125,4 2 0,-1 3 211,-6 1 1,2 3 280,7 1 0,2 4 0,-4 8 0,1 5 0,-1 0 0,2 6-160,2 13 0,0 5 160,1-4 0,-1 2 0,-7 12 0,1 2 0,1-4 0,0 1-396,-6 2 0,-2 2 396,-6-2 0,-1 2 0,2 1 0,0 3 0,-6 3 0,-1 1 0,1 3 0,-1 3 480,0 5 1,0 1-481,-4-3 0,-1 0 0,1 2 0,0 1 0,0 1 0,0-2 0,3-6 0,1 0 0,-3 6 0,0 0 0,10-6 0,0-2 0,-6-2 0,1-1 0,10 3 0,0-1 0,-10-10 0,-1-1 0,10 4 0,0 0 0,-5-4 0,-1 0 0,3 0 0,2 0 0,2 0 0,0 0 0,-11-3 0,1-2 0,9-1 0,0-5 0,-10-3 0,1-5 439,10-8 0,0-5-439,-11-1 0,1-4 0,9-3 0,-1-4 0,-11-5 0,-2-2 0,6 0 0,1-2-25,0-9 0,-1-2 25,-5 4 0,-1-1 0,3-9 0,0-1 0,-4 3 0,-3-2 0,-3-9 0,-3-2 0,1 4 0,-1 0-492,0-10 0,-1-2 433,-6 4 1,0-1 58,-10 24 0,0 0 0,0-1 0,10-30 0,-2 0 0,-3 7 0,0 0 0,0-2 0,-2 1-335,-2 9 0,-1 1 335,-3 8 0,0 1 0,2 1 0,1 2 261,-8 12 0,2 2-261,5 3 0,1 2 983,10-29-453,14 9-530,-5 5 0,7 1 0,14 2 983,5-1-686,-28 30 0,1-2-297,3-7 0,0 1 0,1 5 0,1 1 0,-2-2 0,2 0 0,2 3 0,0 2 0,36-10 0,-37 13 0,2 3 0,3 11 0,2 3 0,-4 0 0,1-1 0,9 1 0,0 1 0,-6 3 0,0-1 0,7-3 0,0-1 0,-3-3 0,1-1 182,9 5 0,1-2-182,-10-9 0,0-2 0,10 4 0,0-2 0,-6-4 0,-2-5 0,-3-4 0,0-2 0,11 1 0,-2-3 0,-15-9 0,-1-3-492,14 2 0,-2-2 482,-11-5 1,-4-3 9,2-6 0,-2-2 0,-3 0 0,-2-2 0,-2-12 0,-1-3-492,1 1 0,-1-2 0,-3-6 0,-1-3 460,-10 25 0,0-2 1,-1 0 31,-5 5 0,-2 0 0,0-1 0,0-3 0,0-1 0,-2 2 0,8-29 0,-3 3-386,-4 9 0,-2 2 386,-3 4 0,-1 3 411,-1 16 1,-2 5-412,0-17 0,-1 23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17:39:34.413"/>
    </inkml:context>
    <inkml:brush xml:id="br0">
      <inkml:brushProperty name="width" value="0.35" units="cm"/>
      <inkml:brushProperty name="height" value="0.35" units="cm"/>
    </inkml:brush>
  </inkml:definitions>
  <inkml:trace contextRef="#ctx0" brushRef="#br0">8424 41 24575,'-90'-11'0,"0"0"0,-1 1 0,5 2 0,35 8 0,1 0-492,-17 0 0,-4 0 0,-2 0 0,-4 0 0,-11 0 0,-3 0 0,-8 0 0,-1 0 199,33 0-1,0-1 1,-1 2 293,-4 3 0,-1 1 0,2 4 0,3 4 0,1 4 0,0 2 0,0 2 0,1 4 0,0 2 0,2 4 0,2 3 0,0 0 0,-24 15 0,2 2 0,3 3 0,2 0 0,4-4 0,2 2 0,7 6 0,2 1-174,4-8 1,0 0 173,1 3 0,1 0 0,7 1 0,0-1 0,-4-3 0,2 0 0,6 2 0,3 2-465,-1-1 1,2 0 464,2-3 0,2 0 0,3 7 0,1 1 0,-4-3 0,1-1 0,6 0 0,2 1 0,-5 2 0,1 1 0,4 0 0,0 1 0,1 1 0,-1 0 0,0-1 0,0 0 0,1-1 0,-2-1 0,-3-3 0,0 0 0,3 0 0,0 1 0,-4 3 0,1-1 0,4-7 0,0 0 0,1 3 0,-1 0 285,1-3 0,-2-2-285,-3-3 0,-1-1 0,5 0 0,-2-2 0,-6-3 0,-1 0 0,8 0 0,0-1 0,-11 2 0,-2-2 0,8-3 0,-1-1 0,-11 0 0,-2-2 0,5 3 0,0-3 0,-4-6 0,-2-1 0,-3 3 0,0 0 0,-1-4 0,-1-2 0,-7-1 0,-2-2 0,4 1 0,0-2 0,-7 1 0,-1-2 491,4-2 1,-1-1-484,1-1 1,0 3-9,-4 6 0,1 0 0,7-11 0,0 1 0,-3 14 0,0 1 0,4-12 0,0 1 0,-4 15 0,0 2 0,7-8 0,1 2 0,-3 13 0,1 4 0,3-5 0,2 2 0,-3 11 0,1 2 0,0-4 0,-1 0-7,-3 7 0,1 1 7,7-4 0,0 1 0,-3 3 0,0 1 0,4 0 0,0 0 0,1-5 0,-1 0 0,0 4 0,0 0 0,5-4 0,0 0 0,-5 0 0,2 1 0,6 2 0,2 1-56,0-4 0,1 1 56,3 7 0,3 2 0,2-5 0,2 2 0,3 6 0,1 1 0,1-4 0,0 0 0,2 0 0,4 1 0,6-2 0,2 0 0,-5 0 0,3 0 0,10 2 0,2-1 0,-4 0 0,-1 1 0,5 2 0,0 1 0,0-8 0,0-1-76,0 5 0,0-1 76,0-4 0,0-1 0,0 1 0,0 0 0,0 0 0,0-1 0,0-3 0,0-1 710,9 44-710,2-1 0,18-25 0,2-5 983,9-10-417,0-16 417,-10-2-672,17-3 618,-23-6-929,23-9 0,-16 5 0,9-16 0,-1 9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17:39:38.964"/>
    </inkml:context>
    <inkml:brush xml:id="br0">
      <inkml:brushProperty name="width" value="0.35" units="cm"/>
      <inkml:brushProperty name="height" value="0.35" units="cm"/>
      <inkml:brushProperty name="color" value="#849398"/>
    </inkml:brush>
  </inkml:definitions>
  <inkml:trace contextRef="#ctx0" brushRef="#br0">0 8423 24575,'3'-59'0,"1"1"0,4-6 0,6-3 0,13-15 0,6-4-328,-8 24 0,2-2 0,0 0 0,0-5 0,0-1 0,1-1 0,4-7 0,1-2 0,-1 1 0,-1 4 0,-1 1 0,0 0 0,3-5 0,0-1 0,1 2 0,1 1 0,1 1 0,1 1 0,0 3 0,-1 1 0,2 2 132,-2 1 0,1 2 0,0 1 91,2 1 1,0 2 0,1 2 104,-2 4 0,2 3 0,1 0 0,22-23 0,5 2 0,-18 23 0,3 1 0,1 5 0,21-5 0,2 5-492,2-5 0,2 4 314,1 9 1,2 6 177,-9 8 0,2 2 0,11-9 0,1 4 0,-3 14 0,-1 2 0,-5-5 0,1 1 0,2 8 0,0 1 0,-3 0 0,-1 2 0,1 2 0,2 2 0,6-2 0,1 2 0,-8 1 0,-1 4 0,4 7 0,0 3 0,-4-1 0,0 3 0,8 11 0,1 0 0,-3-12 0,0-1 0,4 7 0,-1 0 0,0-6 0,-1-3 0,-2-2 0,-1-1 0,0-1 0,0-3 0,4-6 0,-1-2 0,-11 1 0,-1 0 491,3 2 1,-1-4-443,-12-4 0,-2-5-49,1-10 0,-1-7 0,-3-5 0,-3-7 0,3-12 0,-2-5 0,-7 4 0,-3-4 0,-3-10 0,-3-3 491,-2 0 1,-5-2-488,-8-11 0,-3-2-4,6 1 0,-4-2-47,-10-12 1,-3-1 46,-4 32 0,0 0 0,-1-1 0,-2-4 0,-1-2 0,1 1 0,-1 3 0,1 0 0,-1 0 0,1 4 0,-1-1 0,1 1 0,2-3 0,0 0 0,2 1-82,8-24 1,2 1 81,-5 25 0,1 0 0,1 1 0,10-26 0,4 3 0,1 10 0,2 3-19,-1 4 1,3 5 18,5 13 0,4 6 430,-1 5 1,1 5-431,3 4 0,2 6 0,-2 10 0,1 3 0,-1-1 0,2 3 0,7 10 0,1 2 0,1-4 0,2-1 491,11 5 1,2 0-476,0-1 1,0 2-17,4 11 0,2 3 104,7-1 1,1 5-105,-8 10 0,1 2 0,-18-13 0,3-2 0,-3 1 0,18 8 0,0-2 0,6-5 0,1-5 0,-4-1 0,-2-4-70,-11-2 0,0-3 70,10-2 0,-1-2 0,-18 3 0,-2-4 0,9-12 0,-3-7 0,-5-6 0,-4-8 0,-1-21 0,-3-8-492,1-4 0,-2-5 427,-2-9 1,-2-4-264,-16 24 0,1-1 0,-2-1 307,-1 1 1,0-1 0,-2-1 20,-1-6 0,-2-2 0,-1 0 0,-1 3 0,-1 0 0,-1 0 0,-1 0 0,-1-1 0,-1 2-13,7-27 1,-1 2 12,0 3 0,-2 5 162,-7 18 1,-1 3-163,4 0 0,0 4 0,3-21 0,16 4 0,-7 19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17:39:40.232"/>
    </inkml:context>
    <inkml:brush xml:id="br0">
      <inkml:brushProperty name="width" value="0.35" units="cm"/>
      <inkml:brushProperty name="height" value="0.35" units="cm"/>
      <inkml:brushProperty name="color" value="#849398"/>
    </inkml:brush>
  </inkml:definitions>
  <inkml:trace contextRef="#ctx0" brushRef="#br0">8425 622 24575,'-74'-51'0,"0"0"0,0 0 0,1-1 0,-1 1 0,7 11 0,9 16 0,3 6-492,-13-7 0,-1-1 0,0-4 0,-2 2 21,-7 11 1,-3 1-22,-3-12 0,-2 1 164,19 16 0,-2 5 0,-1-2 0,0-4 0,0-2 0,-2 3 186,-7 5 1,-1 3 0,0 1 141,0-2 0,0 1 0,1 1 0,4 1 0,2 2 0,0-1 0,-1-2 0,2 0 0,1 6-492,-26 18 0,4 9 184,6-2 1,3 8 307,27 4 0,2 6 0,1 3-328,0-2 0,1 2 0,1 2 308,0 5 1,2 4 0,-1 0 19,-2 4 0,-1 1 0,4 2-201,7 4 1,3 1 0,2 1 200,-3 0 0,1-1 0,3 2 0,8-3 0,2 2 0,1-1 113,0-3 1,-1-1 0,3-1-114,-3 24 0,3-2 0,3 3 0,2 0 127,4-12 0,2-1-127,-2 0 0,1 0 0,-1-2 0,-1 1 0,-3-4 0,-2 0 0,-3 9 0,-1 0 0,0 1 0,-1 1 0,-2 4 0,-3-1 0,-2-8 0,-3-1 0,-2 0 0,-4-3 0,-1-10 0,-4-3 0,-5-2 0,-5-5 0,-5-5 0,-4-4 0,-3 3 0,-4-5 0,-5-12 0,-3-4 0,-2 10 0,-2-4 160,-3-18 1,-3-3-161,25 0 0,0 2 0,-1-3 0,-3-5 0,0-3 0,0 1 0,0 5 0,0 1 0,-1 0 0,-1-3 0,0 0 0,0 1 0,1 1 0,2 1 0,-2 2 112,-4 2 0,-2 3 1,2 0-113,3-1 0,1 1 0,1 3 0,0 7 0,1 4 0,0 0 0,3-5 0,-1 1 0,3 3 0,2 7 0,2 3 0,1 1 0,1-4 0,2 0 0,0 1 0,-2 4 0,2 2 0,4 1 122,-12 21 1,4 1-123,-1-1 0,4 1 0,7 8 0,3 1 0,4-3 0,4 1 0,2 14 0,3 4-186,11-32 1,0 0 0,3 1 185,6 2 0,4 1 0,1 2 0,-2 2 0,1 2 0,2-1 0,3-1 0,3-1 0,0 0 0,2-1 0,0 1 0,0 1 0,0 1 0,0 0 0,0 0 0,0-1 0,-1-1 0,2 0 0,3 0 0,2 1 0,2-2 0,4 27 0,7-2 0,13 0 0,5-2 0,-4-7 0,4-2 0,8 4 0,3-1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39B41-7CF3-81C3-6A86-557D97C0390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A3F44375-AE6F-A040-763C-E60E5A97E8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A0EE5502-E747-E286-8E67-07F0BBC1D233}"/>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94B001BC-237A-1C6F-073F-0AAC9195D5DF}"/>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05C17D0F-0B9E-ECBC-B9A4-68ECCA17F419}"/>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203999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05D0F-B236-61E7-D8EC-CAAC35396E88}"/>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6CFB4662-BC04-8B36-1918-AF8C461E86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92F7CEC9-1B03-3690-BA22-A869CFCDE355}"/>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67F3F367-1B41-1068-9831-92E8B6D41D14}"/>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B80AB53C-7C01-4988-0D6A-33961C20F90D}"/>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191842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381D546-B76A-8A4D-D3CE-FC3569995D8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C1F66642-7CEA-192B-A4C0-F950ACF5475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8EB666A4-86C6-E0FF-F1A4-CDA72443D391}"/>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7517F7BB-10B3-2DB1-589B-28A811424C76}"/>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F73A2FBC-8CAD-6924-D88A-D914CA3C30B3}"/>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412073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874EA-9FAB-D573-979C-85C51C7B8E53}"/>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0181993C-B1C7-BEE2-35EA-44A0070BA1B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0ECA173A-093A-418B-7ECD-98508805AE6F}"/>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7B179B9B-3020-771E-57E2-6DE62E62BD6C}"/>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54E81BB0-0F49-5253-D05B-7229577AE8E2}"/>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44595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AC92A-2B5A-FAAF-0E8C-B208278D9BA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CB601928-E4BD-BAA1-98F3-5CE00E5228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6DC52D9-7E85-8DAF-7AC5-9C9CEAC714B2}"/>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A4E55AD9-53D0-654C-CC78-90F5ADAAA56C}"/>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CB5F4A68-45D9-2120-1D47-C047FC9993F1}"/>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159949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52351-53AC-BEAE-4A9B-2CDDE4B6BEF8}"/>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5F082500-2544-A87E-38E2-29C1E89C271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288E96BF-831A-D546-8E88-1C068561BB1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3F4359E5-3839-8091-6D0A-93B610A35511}"/>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6" name="Marcador de pie de página 5">
            <a:extLst>
              <a:ext uri="{FF2B5EF4-FFF2-40B4-BE49-F238E27FC236}">
                <a16:creationId xmlns:a16="http://schemas.microsoft.com/office/drawing/2014/main" id="{5D78B607-BC8B-0A58-48B3-28458EE01A1C}"/>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661FE5A2-18ED-86FC-D0B2-4B7A0E9765FB}"/>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144628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CAD71-C4E3-5C28-DEF3-94BF95C13FF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F85D632F-9BAA-CA8C-4145-37A026D4F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677D13E-DEA6-FCF6-CD82-21F32F5220E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88B4BFFF-740B-936E-E2D2-027F8EE76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857631-E040-6BC9-0A3A-8CB9B307993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669C7690-ADA1-A99E-4E6F-913CD5E3EF21}"/>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8" name="Marcador de pie de página 7">
            <a:extLst>
              <a:ext uri="{FF2B5EF4-FFF2-40B4-BE49-F238E27FC236}">
                <a16:creationId xmlns:a16="http://schemas.microsoft.com/office/drawing/2014/main" id="{3B785563-7157-3943-F3B7-331F1492A3B7}"/>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548D8129-CEE9-6032-DA8E-9C52B1ED9FC7}"/>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367203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C1368-8122-B910-A8A8-852576FBDB44}"/>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58421575-B171-B2A9-C9A5-561C5B3132E0}"/>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4" name="Marcador de pie de página 3">
            <a:extLst>
              <a:ext uri="{FF2B5EF4-FFF2-40B4-BE49-F238E27FC236}">
                <a16:creationId xmlns:a16="http://schemas.microsoft.com/office/drawing/2014/main" id="{6658B016-59CA-2D4D-7FC0-69820EA43F2F}"/>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CD2B334A-5C52-A972-E485-B3A55C5B94E0}"/>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40936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4C6CFB-AD46-7C00-CA1A-B22D46682F54}"/>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3" name="Marcador de pie de página 2">
            <a:extLst>
              <a:ext uri="{FF2B5EF4-FFF2-40B4-BE49-F238E27FC236}">
                <a16:creationId xmlns:a16="http://schemas.microsoft.com/office/drawing/2014/main" id="{E95FA8D4-5CC3-A8AD-2DB3-01BD5F21317F}"/>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CE4EF306-8D7E-45A3-4F4D-A188CF0E97E4}"/>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124026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C01A2-5F80-3009-C389-41BEC40478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7D05018D-7572-A920-C8C2-B42D6809FB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CAC06F67-2AC7-A017-2FB3-1A6E43761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D3F4632-C22A-0B7A-C4BA-80491D6F4D35}"/>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6" name="Marcador de pie de página 5">
            <a:extLst>
              <a:ext uri="{FF2B5EF4-FFF2-40B4-BE49-F238E27FC236}">
                <a16:creationId xmlns:a16="http://schemas.microsoft.com/office/drawing/2014/main" id="{398D8E75-3A82-AB04-2830-2ECBBD3338C4}"/>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0ABB20E9-B2B3-03C7-E6BF-BE8C7BB9894F}"/>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387130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4CABB-967C-F2CD-0145-2BF169FE96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06042C27-FA39-AAF2-9AB8-516DEB602A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0F0BA8D2-3EE3-AC2C-4141-DCDDF77C7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F31C04A-D923-7D83-8F60-7A7C7A4BFA51}"/>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6" name="Marcador de pie de página 5">
            <a:extLst>
              <a:ext uri="{FF2B5EF4-FFF2-40B4-BE49-F238E27FC236}">
                <a16:creationId xmlns:a16="http://schemas.microsoft.com/office/drawing/2014/main" id="{19240E17-5FB1-AB0C-73A1-5231079DAC99}"/>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DCFCD30D-43B8-AD4C-82AE-CE6B500039E5}"/>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119189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649DA01-CC0F-2510-7E72-88A1283F0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A60C9721-9A5F-E854-F564-A7AB792AB5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73A95B89-A049-2B34-C598-84E219F45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07987ADF-8553-2B94-8760-36FFA199D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US"/>
          </a:p>
        </p:txBody>
      </p:sp>
      <p:sp>
        <p:nvSpPr>
          <p:cNvPr id="6" name="Marcador de número de diapositiva 5">
            <a:extLst>
              <a:ext uri="{FF2B5EF4-FFF2-40B4-BE49-F238E27FC236}">
                <a16:creationId xmlns:a16="http://schemas.microsoft.com/office/drawing/2014/main" id="{959F6819-CE6D-3B71-C89A-A0BC24951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403AE3-C388-1F49-AF02-9BA0E9D6224A}" type="slidenum">
              <a:rPr lang="es-US" smtClean="0"/>
              <a:t>‹Nº›</a:t>
            </a:fld>
            <a:endParaRPr lang="es-US"/>
          </a:p>
        </p:txBody>
      </p:sp>
    </p:spTree>
    <p:extLst>
      <p:ext uri="{BB962C8B-B14F-4D97-AF65-F5344CB8AC3E}">
        <p14:creationId xmlns:p14="http://schemas.microsoft.com/office/powerpoint/2010/main" val="427256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5.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E4449-F867-5896-A582-4590D33F219D}"/>
              </a:ext>
            </a:extLst>
          </p:cNvPr>
          <p:cNvSpPr>
            <a:spLocks noGrp="1"/>
          </p:cNvSpPr>
          <p:nvPr>
            <p:ph type="ctrTitle"/>
          </p:nvPr>
        </p:nvSpPr>
        <p:spPr>
          <a:xfrm>
            <a:off x="1524000" y="-313558"/>
            <a:ext cx="9144000" cy="2387600"/>
          </a:xfrm>
        </p:spPr>
        <p:txBody>
          <a:bodyPr/>
          <a:lstStyle/>
          <a:p>
            <a:r>
              <a:rPr lang="es-US" dirty="0"/>
              <a:t>La vida de un astronauta</a:t>
            </a:r>
          </a:p>
        </p:txBody>
      </p:sp>
      <p:sp>
        <p:nvSpPr>
          <p:cNvPr id="3" name="Subtítulo 2">
            <a:extLst>
              <a:ext uri="{FF2B5EF4-FFF2-40B4-BE49-F238E27FC236}">
                <a16:creationId xmlns:a16="http://schemas.microsoft.com/office/drawing/2014/main" id="{F34E5E9D-8DDF-C27E-8044-6508390B591E}"/>
              </a:ext>
            </a:extLst>
          </p:cNvPr>
          <p:cNvSpPr>
            <a:spLocks noGrp="1"/>
          </p:cNvSpPr>
          <p:nvPr>
            <p:ph type="subTitle" idx="1"/>
          </p:nvPr>
        </p:nvSpPr>
        <p:spPr/>
        <p:txBody>
          <a:bodyPr/>
          <a:lstStyle/>
          <a:p>
            <a:r>
              <a:rPr lang="es-US" dirty="0"/>
              <a:t>De: </a:t>
            </a:r>
            <a:r>
              <a:rPr lang="es-US" dirty="0" err="1"/>
              <a:t>Julian</a:t>
            </a:r>
            <a:r>
              <a:rPr lang="es-US" dirty="0"/>
              <a:t> </a:t>
            </a:r>
            <a:r>
              <a:rPr lang="es-US" dirty="0" err="1"/>
              <a:t>Borquez</a:t>
            </a:r>
            <a:r>
              <a:rPr lang="es-US" dirty="0"/>
              <a:t> Ibarra</a:t>
            </a:r>
          </a:p>
        </p:txBody>
      </p:sp>
      <p:sp>
        <p:nvSpPr>
          <p:cNvPr id="4" name="CuadroTexto 3">
            <a:extLst>
              <a:ext uri="{FF2B5EF4-FFF2-40B4-BE49-F238E27FC236}">
                <a16:creationId xmlns:a16="http://schemas.microsoft.com/office/drawing/2014/main" id="{04DC07B1-DAC0-70A1-D65F-A3D101DF06F2}"/>
              </a:ext>
            </a:extLst>
          </p:cNvPr>
          <p:cNvSpPr txBox="1"/>
          <p:nvPr/>
        </p:nvSpPr>
        <p:spPr>
          <a:xfrm>
            <a:off x="4385181" y="4325970"/>
            <a:ext cx="3268125" cy="1200329"/>
          </a:xfrm>
          <a:prstGeom prst="rect">
            <a:avLst/>
          </a:prstGeom>
          <a:noFill/>
        </p:spPr>
        <p:txBody>
          <a:bodyPr wrap="square" rtlCol="0">
            <a:spAutoFit/>
          </a:bodyPr>
          <a:lstStyle/>
          <a:p>
            <a:pPr algn="l"/>
            <a:r>
              <a:rPr lang="es-US" dirty="0"/>
              <a:t>Maestra Romina Flores Peña</a:t>
            </a:r>
          </a:p>
          <a:p>
            <a:pPr algn="l"/>
            <a:endParaRPr lang="es-US" dirty="0"/>
          </a:p>
          <a:p>
            <a:pPr algn="l"/>
            <a:r>
              <a:rPr lang="es-US" dirty="0"/>
              <a:t>Materia: desarrollo de proyectos</a:t>
            </a:r>
          </a:p>
        </p:txBody>
      </p:sp>
      <p:sp>
        <p:nvSpPr>
          <p:cNvPr id="5" name="CuadroTexto 4">
            <a:extLst>
              <a:ext uri="{FF2B5EF4-FFF2-40B4-BE49-F238E27FC236}">
                <a16:creationId xmlns:a16="http://schemas.microsoft.com/office/drawing/2014/main" id="{3950E3A8-2E07-AFA9-D2E3-B77D1CC9AF3B}"/>
              </a:ext>
            </a:extLst>
          </p:cNvPr>
          <p:cNvSpPr txBox="1"/>
          <p:nvPr/>
        </p:nvSpPr>
        <p:spPr>
          <a:xfrm>
            <a:off x="10824618" y="6383628"/>
            <a:ext cx="1828800" cy="369332"/>
          </a:xfrm>
          <a:prstGeom prst="rect">
            <a:avLst/>
          </a:prstGeom>
          <a:noFill/>
        </p:spPr>
        <p:txBody>
          <a:bodyPr wrap="square" rtlCol="0">
            <a:spAutoFit/>
          </a:bodyPr>
          <a:lstStyle/>
          <a:p>
            <a:pPr algn="l"/>
            <a:r>
              <a:rPr lang="es-US" dirty="0"/>
              <a:t>30 04 24</a:t>
            </a:r>
          </a:p>
        </p:txBody>
      </p:sp>
      <p:pic>
        <p:nvPicPr>
          <p:cNvPr id="6" name="Imagen 5">
            <a:extLst>
              <a:ext uri="{FF2B5EF4-FFF2-40B4-BE49-F238E27FC236}">
                <a16:creationId xmlns:a16="http://schemas.microsoft.com/office/drawing/2014/main" id="{887B4236-3D07-1FE8-4DD4-B97E73D46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0" y="2476500"/>
            <a:ext cx="952500" cy="952500"/>
          </a:xfrm>
          <a:prstGeom prst="rect">
            <a:avLst/>
          </a:prstGeom>
        </p:spPr>
      </p:pic>
    </p:spTree>
    <p:extLst>
      <p:ext uri="{BB962C8B-B14F-4D97-AF65-F5344CB8AC3E}">
        <p14:creationId xmlns:p14="http://schemas.microsoft.com/office/powerpoint/2010/main" val="355323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DCD7D-73B5-A10E-62BC-C86DEFC9A72D}"/>
              </a:ext>
            </a:extLst>
          </p:cNvPr>
          <p:cNvSpPr>
            <a:spLocks noGrp="1"/>
          </p:cNvSpPr>
          <p:nvPr>
            <p:ph type="title"/>
          </p:nvPr>
        </p:nvSpPr>
        <p:spPr/>
        <p:txBody>
          <a:bodyPr/>
          <a:lstStyle/>
          <a:p>
            <a:r>
              <a:rPr lang="es-US" dirty="0"/>
              <a:t>Personajes</a:t>
            </a:r>
          </a:p>
        </p:txBody>
      </p:sp>
      <p:sp>
        <p:nvSpPr>
          <p:cNvPr id="3" name="Marcador de contenido 2">
            <a:extLst>
              <a:ext uri="{FF2B5EF4-FFF2-40B4-BE49-F238E27FC236}">
                <a16:creationId xmlns:a16="http://schemas.microsoft.com/office/drawing/2014/main" id="{154E3C4D-B51D-4D30-0663-592BE038DAB9}"/>
              </a:ext>
            </a:extLst>
          </p:cNvPr>
          <p:cNvSpPr>
            <a:spLocks noGrp="1"/>
          </p:cNvSpPr>
          <p:nvPr>
            <p:ph idx="1"/>
          </p:nvPr>
        </p:nvSpPr>
        <p:spPr/>
        <p:txBody>
          <a:bodyPr/>
          <a:lstStyle/>
          <a:p>
            <a:r>
              <a:rPr lang="es-US" dirty="0"/>
              <a:t>Norman (protagonista)</a:t>
            </a:r>
          </a:p>
          <a:p>
            <a:r>
              <a:rPr lang="es-US" dirty="0" err="1"/>
              <a:t>Sydney</a:t>
            </a:r>
            <a:r>
              <a:rPr lang="es-US" dirty="0"/>
              <a:t> </a:t>
            </a:r>
          </a:p>
          <a:p>
            <a:r>
              <a:rPr lang="es-US" dirty="0"/>
              <a:t>Carol</a:t>
            </a:r>
          </a:p>
          <a:p>
            <a:r>
              <a:rPr lang="es-US" dirty="0"/>
              <a:t>Match</a:t>
            </a:r>
          </a:p>
          <a:p>
            <a:endParaRPr lang="es-US" dirty="0"/>
          </a:p>
        </p:txBody>
      </p:sp>
    </p:spTree>
    <p:extLst>
      <p:ext uri="{BB962C8B-B14F-4D97-AF65-F5344CB8AC3E}">
        <p14:creationId xmlns:p14="http://schemas.microsoft.com/office/powerpoint/2010/main" val="21630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E9479-BB93-404A-8267-5AD71C344500}"/>
              </a:ext>
            </a:extLst>
          </p:cNvPr>
          <p:cNvSpPr>
            <a:spLocks noGrp="1"/>
          </p:cNvSpPr>
          <p:nvPr>
            <p:ph type="title"/>
          </p:nvPr>
        </p:nvSpPr>
        <p:spPr/>
        <p:txBody>
          <a:bodyPr/>
          <a:lstStyle/>
          <a:p>
            <a:pPr algn="ctr"/>
            <a:r>
              <a:rPr lang="es-US" dirty="0"/>
              <a:t>El inicio</a:t>
            </a:r>
          </a:p>
        </p:txBody>
      </p:sp>
      <p:sp>
        <p:nvSpPr>
          <p:cNvPr id="3" name="Marcador de contenido 2">
            <a:extLst>
              <a:ext uri="{FF2B5EF4-FFF2-40B4-BE49-F238E27FC236}">
                <a16:creationId xmlns:a16="http://schemas.microsoft.com/office/drawing/2014/main" id="{CE592E6F-781D-2246-A290-0B7F4CBA5C4F}"/>
              </a:ext>
            </a:extLst>
          </p:cNvPr>
          <p:cNvSpPr>
            <a:spLocks noGrp="1"/>
          </p:cNvSpPr>
          <p:nvPr>
            <p:ph idx="1"/>
          </p:nvPr>
        </p:nvSpPr>
        <p:spPr>
          <a:xfrm>
            <a:off x="838200" y="1485149"/>
            <a:ext cx="10515600" cy="4351338"/>
          </a:xfrm>
        </p:spPr>
        <p:txBody>
          <a:bodyPr/>
          <a:lstStyle/>
          <a:p>
            <a:pPr marL="0" indent="0" algn="ctr">
              <a:buNone/>
            </a:pPr>
            <a:r>
              <a:rPr lang="es-US" dirty="0"/>
              <a:t>Hola soy Norman y hoy les hablaré de algo que paso hace mucho tiempo. Era martes 19 de abril de 1978, mi hijo me estaba despertando con un: ¡feliz cumpleaños! Eran como las 6 de la mañana, mi esposa despertó entonces me volteo a ver y me sonrió, mas o menos me estaba diciendo que me tocaba a mi de llevar a Jimmy a la escuela Y al mismo tiempo diciéndome feliz cumpleaños voltee a ver a Jimmy y le dije: ¿listo para ir a la escuela? Me dijo: ¡no! quiero quedarme en casa contigo, y le dije que tenia que ir. </a:t>
            </a:r>
          </a:p>
        </p:txBody>
      </p:sp>
    </p:spTree>
    <p:extLst>
      <p:ext uri="{BB962C8B-B14F-4D97-AF65-F5344CB8AC3E}">
        <p14:creationId xmlns:p14="http://schemas.microsoft.com/office/powerpoint/2010/main" val="390164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54AE7-5532-813C-039B-070B9EF6B506}"/>
              </a:ext>
            </a:extLst>
          </p:cNvPr>
          <p:cNvSpPr>
            <a:spLocks noGrp="1"/>
          </p:cNvSpPr>
          <p:nvPr>
            <p:ph type="title"/>
          </p:nvPr>
        </p:nvSpPr>
        <p:spPr/>
        <p:txBody>
          <a:bodyPr/>
          <a:lstStyle/>
          <a:p>
            <a:pPr algn="ctr"/>
            <a:r>
              <a:rPr lang="es-US" dirty="0"/>
              <a:t>Más tarde en la escuela</a:t>
            </a:r>
          </a:p>
        </p:txBody>
      </p:sp>
      <p:sp>
        <p:nvSpPr>
          <p:cNvPr id="3" name="Marcador de contenido 2">
            <a:extLst>
              <a:ext uri="{FF2B5EF4-FFF2-40B4-BE49-F238E27FC236}">
                <a16:creationId xmlns:a16="http://schemas.microsoft.com/office/drawing/2014/main" id="{DF637E16-B3CF-BCE1-5DDC-4D89B4C4DC33}"/>
              </a:ext>
            </a:extLst>
          </p:cNvPr>
          <p:cNvSpPr>
            <a:spLocks noGrp="1"/>
          </p:cNvSpPr>
          <p:nvPr>
            <p:ph idx="1"/>
          </p:nvPr>
        </p:nvSpPr>
        <p:spPr/>
        <p:txBody>
          <a:bodyPr/>
          <a:lstStyle/>
          <a:p>
            <a:pPr marL="0" indent="0" algn="ctr">
              <a:buNone/>
            </a:pPr>
            <a:r>
              <a:rPr lang="es-US" dirty="0"/>
              <a:t>Llegamos a la escuela de mi hijo le dije adiós y el me sonrió diciendo ¡adiós! me di la vuelta y me fui a casa. </a:t>
            </a:r>
            <a:r>
              <a:rPr lang="es-US"/>
              <a:t>Hija llamó a </a:t>
            </a:r>
            <a:r>
              <a:rPr lang="es-US" dirty="0"/>
              <a:t>casa cuando mi teléfono sonó, era una amiga del trabajo me dijo que viniera pronto. </a:t>
            </a:r>
          </a:p>
        </p:txBody>
      </p:sp>
    </p:spTree>
    <p:extLst>
      <p:ext uri="{BB962C8B-B14F-4D97-AF65-F5344CB8AC3E}">
        <p14:creationId xmlns:p14="http://schemas.microsoft.com/office/powerpoint/2010/main" val="265704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CA0B0-C254-C8BF-A89A-D5F18BC51D2F}"/>
              </a:ext>
            </a:extLst>
          </p:cNvPr>
          <p:cNvSpPr>
            <a:spLocks noGrp="1"/>
          </p:cNvSpPr>
          <p:nvPr>
            <p:ph type="title"/>
          </p:nvPr>
        </p:nvSpPr>
        <p:spPr/>
        <p:txBody>
          <a:bodyPr/>
          <a:lstStyle/>
          <a:p>
            <a:pPr algn="ctr"/>
            <a:r>
              <a:rPr lang="es-US" dirty="0"/>
              <a:t>Antes de…</a:t>
            </a:r>
          </a:p>
        </p:txBody>
      </p:sp>
      <p:sp>
        <p:nvSpPr>
          <p:cNvPr id="3" name="Marcador de contenido 2">
            <a:extLst>
              <a:ext uri="{FF2B5EF4-FFF2-40B4-BE49-F238E27FC236}">
                <a16:creationId xmlns:a16="http://schemas.microsoft.com/office/drawing/2014/main" id="{3990DFDC-4232-4F8C-041D-E92EB7D06BE2}"/>
              </a:ext>
            </a:extLst>
          </p:cNvPr>
          <p:cNvSpPr>
            <a:spLocks noGrp="1"/>
          </p:cNvSpPr>
          <p:nvPr>
            <p:ph idx="1"/>
          </p:nvPr>
        </p:nvSpPr>
        <p:spPr/>
        <p:txBody>
          <a:bodyPr anchor="t"/>
          <a:lstStyle/>
          <a:p>
            <a:pPr marL="457200" lvl="1" indent="0" algn="ctr">
              <a:buNone/>
            </a:pPr>
            <a:r>
              <a:rPr lang="es-US" dirty="0"/>
              <a:t>Me vida antes de… mi esposa, mi hijo y mi cumpleaños, era la de un astro, si la de uno de esos héroes de los que cada niño sueña en ser, hasta que en algún momento se da cuenta de que no es tan sencillo. Era como por el 25 de febrero de 1956. Un satélite había fallado teníamos que ir allá, los que irían éramos: yo, </a:t>
            </a:r>
            <a:r>
              <a:rPr lang="es-US" dirty="0" err="1"/>
              <a:t>Sidney</a:t>
            </a:r>
            <a:r>
              <a:rPr lang="es-US" dirty="0"/>
              <a:t> y Carol, yo trabajaba en la nasa como científico, </a:t>
            </a:r>
            <a:r>
              <a:rPr lang="es-US" dirty="0" err="1"/>
              <a:t>Sidney</a:t>
            </a:r>
            <a:r>
              <a:rPr lang="es-US" dirty="0"/>
              <a:t> lo mismo y Carol era suplente de </a:t>
            </a:r>
            <a:r>
              <a:rPr lang="es-US" dirty="0" err="1"/>
              <a:t>Fer</a:t>
            </a:r>
            <a:r>
              <a:rPr lang="es-US" dirty="0"/>
              <a:t>. </a:t>
            </a:r>
          </a:p>
        </p:txBody>
      </p:sp>
    </p:spTree>
    <p:extLst>
      <p:ext uri="{BB962C8B-B14F-4D97-AF65-F5344CB8AC3E}">
        <p14:creationId xmlns:p14="http://schemas.microsoft.com/office/powerpoint/2010/main" val="17019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7C0BA-F92C-7C45-F921-E384E2BDD6C0}"/>
              </a:ext>
            </a:extLst>
          </p:cNvPr>
          <p:cNvSpPr>
            <a:spLocks noGrp="1"/>
          </p:cNvSpPr>
          <p:nvPr>
            <p:ph type="title"/>
          </p:nvPr>
        </p:nvSpPr>
        <p:spPr>
          <a:xfrm>
            <a:off x="2816304" y="602094"/>
            <a:ext cx="10515600" cy="1325563"/>
          </a:xfrm>
        </p:spPr>
        <p:txBody>
          <a:bodyPr/>
          <a:lstStyle/>
          <a:p>
            <a:r>
              <a:rPr lang="es-MX" dirty="0">
                <a:latin typeface="Britannic Bold" panose="020B0903060703020204" pitchFamily="34" charset="77"/>
              </a:rPr>
              <a:t>Bueno gracias por su atención 🖤</a:t>
            </a:r>
            <a:endParaRPr lang="es-US" dirty="0">
              <a:latin typeface="Britannic Bold" panose="020B0903060703020204" pitchFamily="34" charset="77"/>
            </a:endParaRPr>
          </a:p>
        </p:txBody>
      </p:sp>
      <mc:AlternateContent xmlns:mc="http://schemas.openxmlformats.org/markup-compatibility/2006">
        <mc:Choice xmlns:p14="http://schemas.microsoft.com/office/powerpoint/2010/main" xmlns:aink="http://schemas.microsoft.com/office/drawing/2016/ink" Requires="p14 aink">
          <p:contentPart p14:bwMode="auto" r:id="rId2">
            <p14:nvContentPartPr>
              <p14:cNvPr id="5" name="Entrada de lápiz 4">
                <a:extLst>
                  <a:ext uri="{FF2B5EF4-FFF2-40B4-BE49-F238E27FC236}">
                    <a16:creationId xmlns:a16="http://schemas.microsoft.com/office/drawing/2014/main" id="{EC975D0D-C10B-A6D6-201F-B3BB03E70BC1}"/>
                  </a:ext>
                </a:extLst>
              </p14:cNvPr>
              <p14:cNvContentPartPr/>
              <p14:nvPr/>
            </p14:nvContentPartPr>
            <p14:xfrm>
              <a:off x="7903753" y="4350640"/>
              <a:ext cx="360" cy="360"/>
            </p14:xfrm>
          </p:contentPart>
        </mc:Choice>
        <mc:Fallback>
          <p:pic>
            <p:nvPicPr>
              <p:cNvPr id="5" name="Entrada de lápiz 4">
                <a:extLst>
                  <a:ext uri="{FF2B5EF4-FFF2-40B4-BE49-F238E27FC236}">
                    <a16:creationId xmlns:a16="http://schemas.microsoft.com/office/drawing/2014/main" id="{EC975D0D-C10B-A6D6-201F-B3BB03E70BC1}"/>
                  </a:ext>
                </a:extLst>
              </p:cNvPr>
              <p:cNvPicPr/>
              <p:nvPr/>
            </p:nvPicPr>
            <p:blipFill>
              <a:blip r:embed="rId3"/>
              <a:stretch>
                <a:fillRect/>
              </a:stretch>
            </p:blipFill>
            <p:spPr>
              <a:xfrm>
                <a:off x="7840753" y="3973000"/>
                <a:ext cx="126000" cy="75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6" name="Entrada de lápiz 5">
                <a:extLst>
                  <a:ext uri="{FF2B5EF4-FFF2-40B4-BE49-F238E27FC236}">
                    <a16:creationId xmlns:a16="http://schemas.microsoft.com/office/drawing/2014/main" id="{474E93F4-A4F0-30E4-DEC3-0CE5D563D14B}"/>
                  </a:ext>
                </a:extLst>
              </p14:cNvPr>
              <p14:cNvContentPartPr/>
              <p14:nvPr/>
            </p14:nvContentPartPr>
            <p14:xfrm>
              <a:off x="7231993" y="546880"/>
              <a:ext cx="360" cy="360"/>
            </p14:xfrm>
          </p:contentPart>
        </mc:Choice>
        <mc:Fallback>
          <p:pic>
            <p:nvPicPr>
              <p:cNvPr id="6" name="Entrada de lápiz 5">
                <a:extLst>
                  <a:ext uri="{FF2B5EF4-FFF2-40B4-BE49-F238E27FC236}">
                    <a16:creationId xmlns:a16="http://schemas.microsoft.com/office/drawing/2014/main" id="{474E93F4-A4F0-30E4-DEC3-0CE5D563D14B}"/>
                  </a:ext>
                </a:extLst>
              </p:cNvPr>
              <p:cNvPicPr/>
              <p:nvPr/>
            </p:nvPicPr>
            <p:blipFill>
              <a:blip r:embed="rId5"/>
              <a:stretch>
                <a:fillRect/>
              </a:stretch>
            </p:blipFill>
            <p:spPr>
              <a:xfrm>
                <a:off x="7168993" y="169240"/>
                <a:ext cx="126000" cy="75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Entrada de lápiz 6">
                <a:extLst>
                  <a:ext uri="{FF2B5EF4-FFF2-40B4-BE49-F238E27FC236}">
                    <a16:creationId xmlns:a16="http://schemas.microsoft.com/office/drawing/2014/main" id="{9BE70149-D3D1-86EC-BA13-8CC53BBBBF40}"/>
                  </a:ext>
                </a:extLst>
              </p14:cNvPr>
              <p14:cNvContentPartPr/>
              <p14:nvPr/>
            </p14:nvContentPartPr>
            <p14:xfrm>
              <a:off x="2833" y="-304880"/>
              <a:ext cx="3661200" cy="2626560"/>
            </p14:xfrm>
          </p:contentPart>
        </mc:Choice>
        <mc:Fallback>
          <p:pic>
            <p:nvPicPr>
              <p:cNvPr id="7" name="Entrada de lápiz 6">
                <a:extLst>
                  <a:ext uri="{FF2B5EF4-FFF2-40B4-BE49-F238E27FC236}">
                    <a16:creationId xmlns:a16="http://schemas.microsoft.com/office/drawing/2014/main" id="{9BE70149-D3D1-86EC-BA13-8CC53BBBBF40}"/>
                  </a:ext>
                </a:extLst>
              </p:cNvPr>
              <p:cNvPicPr/>
              <p:nvPr/>
            </p:nvPicPr>
            <p:blipFill>
              <a:blip r:embed="rId7"/>
              <a:stretch>
                <a:fillRect/>
              </a:stretch>
            </p:blipFill>
            <p:spPr>
              <a:xfrm>
                <a:off x="-60167" y="-367880"/>
                <a:ext cx="3786840" cy="2752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Entrada de lápiz 8">
                <a:extLst>
                  <a:ext uri="{FF2B5EF4-FFF2-40B4-BE49-F238E27FC236}">
                    <a16:creationId xmlns:a16="http://schemas.microsoft.com/office/drawing/2014/main" id="{075042E3-1591-A750-0470-66D368C01D86}"/>
                  </a:ext>
                </a:extLst>
              </p14:cNvPr>
              <p14:cNvContentPartPr/>
              <p14:nvPr/>
            </p14:nvContentPartPr>
            <p14:xfrm>
              <a:off x="9214697" y="4258516"/>
              <a:ext cx="3032640" cy="3025800"/>
            </p14:xfrm>
          </p:contentPart>
        </mc:Choice>
        <mc:Fallback>
          <p:pic>
            <p:nvPicPr>
              <p:cNvPr id="9" name="Entrada de lápiz 8">
                <a:extLst>
                  <a:ext uri="{FF2B5EF4-FFF2-40B4-BE49-F238E27FC236}">
                    <a16:creationId xmlns:a16="http://schemas.microsoft.com/office/drawing/2014/main" id="{075042E3-1591-A750-0470-66D368C01D86}"/>
                  </a:ext>
                </a:extLst>
              </p:cNvPr>
              <p:cNvPicPr/>
              <p:nvPr/>
            </p:nvPicPr>
            <p:blipFill>
              <a:blip r:embed="rId9"/>
              <a:stretch>
                <a:fillRect/>
              </a:stretch>
            </p:blipFill>
            <p:spPr>
              <a:xfrm>
                <a:off x="9152057" y="4195516"/>
                <a:ext cx="3158280" cy="315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Entrada de lápiz 9">
                <a:extLst>
                  <a:ext uri="{FF2B5EF4-FFF2-40B4-BE49-F238E27FC236}">
                    <a16:creationId xmlns:a16="http://schemas.microsoft.com/office/drawing/2014/main" id="{D3849422-D61E-744D-68E0-D18E00C2DE26}"/>
                  </a:ext>
                </a:extLst>
              </p14:cNvPr>
              <p14:cNvContentPartPr/>
              <p14:nvPr/>
            </p14:nvContentPartPr>
            <p14:xfrm>
              <a:off x="-116143" y="-173084"/>
              <a:ext cx="3749040" cy="3032280"/>
            </p14:xfrm>
          </p:contentPart>
        </mc:Choice>
        <mc:Fallback>
          <p:pic>
            <p:nvPicPr>
              <p:cNvPr id="10" name="Entrada de lápiz 9">
                <a:extLst>
                  <a:ext uri="{FF2B5EF4-FFF2-40B4-BE49-F238E27FC236}">
                    <a16:creationId xmlns:a16="http://schemas.microsoft.com/office/drawing/2014/main" id="{D3849422-D61E-744D-68E0-D18E00C2DE26}"/>
                  </a:ext>
                </a:extLst>
              </p:cNvPr>
              <p:cNvPicPr/>
              <p:nvPr/>
            </p:nvPicPr>
            <p:blipFill>
              <a:blip r:embed="rId11"/>
              <a:stretch>
                <a:fillRect/>
              </a:stretch>
            </p:blipFill>
            <p:spPr>
              <a:xfrm>
                <a:off x="-179143" y="-235724"/>
                <a:ext cx="3874680" cy="3157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Entrada de lápiz 10">
                <a:extLst>
                  <a:ext uri="{FF2B5EF4-FFF2-40B4-BE49-F238E27FC236}">
                    <a16:creationId xmlns:a16="http://schemas.microsoft.com/office/drawing/2014/main" id="{47D653E9-A258-46C5-8283-30A7D3F5DCB4}"/>
                  </a:ext>
                </a:extLst>
              </p14:cNvPr>
              <p14:cNvContentPartPr/>
              <p14:nvPr/>
            </p14:nvContentPartPr>
            <p14:xfrm>
              <a:off x="9529337" y="4405756"/>
              <a:ext cx="3033000" cy="2930400"/>
            </p14:xfrm>
          </p:contentPart>
        </mc:Choice>
        <mc:Fallback>
          <p:pic>
            <p:nvPicPr>
              <p:cNvPr id="11" name="Entrada de lápiz 10">
                <a:extLst>
                  <a:ext uri="{FF2B5EF4-FFF2-40B4-BE49-F238E27FC236}">
                    <a16:creationId xmlns:a16="http://schemas.microsoft.com/office/drawing/2014/main" id="{47D653E9-A258-46C5-8283-30A7D3F5DCB4}"/>
                  </a:ext>
                </a:extLst>
              </p:cNvPr>
              <p:cNvPicPr/>
              <p:nvPr/>
            </p:nvPicPr>
            <p:blipFill>
              <a:blip r:embed="rId13"/>
              <a:stretch>
                <a:fillRect/>
              </a:stretch>
            </p:blipFill>
            <p:spPr>
              <a:xfrm>
                <a:off x="9466697" y="4343116"/>
                <a:ext cx="3158640" cy="3056040"/>
              </a:xfrm>
              <a:prstGeom prst="rect">
                <a:avLst/>
              </a:prstGeom>
            </p:spPr>
          </p:pic>
        </mc:Fallback>
      </mc:AlternateContent>
      <p:sp>
        <p:nvSpPr>
          <p:cNvPr id="12" name="CuadroTexto 11">
            <a:extLst>
              <a:ext uri="{FF2B5EF4-FFF2-40B4-BE49-F238E27FC236}">
                <a16:creationId xmlns:a16="http://schemas.microsoft.com/office/drawing/2014/main" id="{88B892D8-3E82-4F51-F492-125AE544ACB2}"/>
              </a:ext>
            </a:extLst>
          </p:cNvPr>
          <p:cNvSpPr txBox="1"/>
          <p:nvPr/>
        </p:nvSpPr>
        <p:spPr>
          <a:xfrm>
            <a:off x="5614776" y="2604618"/>
            <a:ext cx="1828800" cy="1828800"/>
          </a:xfrm>
          <a:prstGeom prst="rect">
            <a:avLst/>
          </a:prstGeom>
          <a:noFill/>
        </p:spPr>
        <p:txBody>
          <a:bodyPr wrap="square" rtlCol="0">
            <a:spAutoFit/>
          </a:bodyPr>
          <a:lstStyle/>
          <a:p>
            <a:pPr algn="l"/>
            <a:endParaRPr lang="es-MX" dirty="0"/>
          </a:p>
        </p:txBody>
      </p:sp>
      <p:pic>
        <p:nvPicPr>
          <p:cNvPr id="15" name="Imagen 14">
            <a:extLst>
              <a:ext uri="{FF2B5EF4-FFF2-40B4-BE49-F238E27FC236}">
                <a16:creationId xmlns:a16="http://schemas.microsoft.com/office/drawing/2014/main" id="{B94FF036-014B-326B-FE35-A072DFE89FB7}"/>
              </a:ext>
            </a:extLst>
          </p:cNvPr>
          <p:cNvPicPr>
            <a:picLocks noChangeAspect="1"/>
          </p:cNvPicPr>
          <p:nvPr/>
        </p:nvPicPr>
        <p:blipFill>
          <a:blip r:embed="rId14"/>
          <a:stretch>
            <a:fillRect/>
          </a:stretch>
        </p:blipFill>
        <p:spPr>
          <a:xfrm>
            <a:off x="4943481" y="2321680"/>
            <a:ext cx="2286000" cy="2946400"/>
          </a:xfrm>
          <a:prstGeom prst="rect">
            <a:avLst/>
          </a:prstGeom>
        </p:spPr>
      </p:pic>
    </p:spTree>
    <p:extLst>
      <p:ext uri="{BB962C8B-B14F-4D97-AF65-F5344CB8AC3E}">
        <p14:creationId xmlns:p14="http://schemas.microsoft.com/office/powerpoint/2010/main" val="12514317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6</Slides>
  <Notes>0</Notes>
  <HiddenSlides>0</HiddenSlide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La vida de un astronauta</vt:lpstr>
      <vt:lpstr>Personajes</vt:lpstr>
      <vt:lpstr>El inicio</vt:lpstr>
      <vt:lpstr>Más tarde en la escuela</vt:lpstr>
      <vt:lpstr>Antes de…</vt:lpstr>
      <vt:lpstr>Bueno 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vida de un astronauta</dc:title>
  <dc:creator>Kid2 Inei</dc:creator>
  <cp:lastModifiedBy>Kid2 Inei</cp:lastModifiedBy>
  <cp:revision>5</cp:revision>
  <dcterms:created xsi:type="dcterms:W3CDTF">2024-04-23T20:18:33Z</dcterms:created>
  <dcterms:modified xsi:type="dcterms:W3CDTF">2024-05-02T17:40:39Z</dcterms:modified>
</cp:coreProperties>
</file>