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39B41-7CF3-81C3-6A86-557D97C0390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A3F44375-AE6F-A040-763C-E60E5A97E8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A0EE5502-E747-E286-8E67-07F0BBC1D233}"/>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94B001BC-237A-1C6F-073F-0AAC9195D5DF}"/>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05C17D0F-0B9E-ECBC-B9A4-68ECCA17F419}"/>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203999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05D0F-B236-61E7-D8EC-CAAC35396E88}"/>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6CFB4662-BC04-8B36-1918-AF8C461E86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92F7CEC9-1B03-3690-BA22-A869CFCDE355}"/>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67F3F367-1B41-1068-9831-92E8B6D41D14}"/>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B80AB53C-7C01-4988-0D6A-33961C20F90D}"/>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191842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381D546-B76A-8A4D-D3CE-FC3569995D8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C1F66642-7CEA-192B-A4C0-F950ACF5475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8EB666A4-86C6-E0FF-F1A4-CDA72443D391}"/>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7517F7BB-10B3-2DB1-589B-28A811424C76}"/>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F73A2FBC-8CAD-6924-D88A-D914CA3C30B3}"/>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412073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874EA-9FAB-D573-979C-85C51C7B8E53}"/>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0181993C-B1C7-BEE2-35EA-44A0070BA1B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0ECA173A-093A-418B-7ECD-98508805AE6F}"/>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7B179B9B-3020-771E-57E2-6DE62E62BD6C}"/>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54E81BB0-0F49-5253-D05B-7229577AE8E2}"/>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44595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AC92A-2B5A-FAAF-0E8C-B208278D9BA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CB601928-E4BD-BAA1-98F3-5CE00E5228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6DC52D9-7E85-8DAF-7AC5-9C9CEAC714B2}"/>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A4E55AD9-53D0-654C-CC78-90F5ADAAA56C}"/>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CB5F4A68-45D9-2120-1D47-C047FC9993F1}"/>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159949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52351-53AC-BEAE-4A9B-2CDDE4B6BEF8}"/>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5F082500-2544-A87E-38E2-29C1E89C271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288E96BF-831A-D546-8E88-1C068561BB1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3F4359E5-3839-8091-6D0A-93B610A35511}"/>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6" name="Marcador de pie de página 5">
            <a:extLst>
              <a:ext uri="{FF2B5EF4-FFF2-40B4-BE49-F238E27FC236}">
                <a16:creationId xmlns:a16="http://schemas.microsoft.com/office/drawing/2014/main" id="{5D78B607-BC8B-0A58-48B3-28458EE01A1C}"/>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661FE5A2-18ED-86FC-D0B2-4B7A0E9765FB}"/>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144628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CAD71-C4E3-5C28-DEF3-94BF95C13FF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F85D632F-9BAA-CA8C-4145-37A026D4F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677D13E-DEA6-FCF6-CD82-21F32F5220E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88B4BFFF-740B-936E-E2D2-027F8EE76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857631-E040-6BC9-0A3A-8CB9B307993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669C7690-ADA1-A99E-4E6F-913CD5E3EF21}"/>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8" name="Marcador de pie de página 7">
            <a:extLst>
              <a:ext uri="{FF2B5EF4-FFF2-40B4-BE49-F238E27FC236}">
                <a16:creationId xmlns:a16="http://schemas.microsoft.com/office/drawing/2014/main" id="{3B785563-7157-3943-F3B7-331F1492A3B7}"/>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548D8129-CEE9-6032-DA8E-9C52B1ED9FC7}"/>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367203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C1368-8122-B910-A8A8-852576FBDB44}"/>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58421575-B171-B2A9-C9A5-561C5B3132E0}"/>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4" name="Marcador de pie de página 3">
            <a:extLst>
              <a:ext uri="{FF2B5EF4-FFF2-40B4-BE49-F238E27FC236}">
                <a16:creationId xmlns:a16="http://schemas.microsoft.com/office/drawing/2014/main" id="{6658B016-59CA-2D4D-7FC0-69820EA43F2F}"/>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CD2B334A-5C52-A972-E485-B3A55C5B94E0}"/>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40936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4C6CFB-AD46-7C00-CA1A-B22D46682F54}"/>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3" name="Marcador de pie de página 2">
            <a:extLst>
              <a:ext uri="{FF2B5EF4-FFF2-40B4-BE49-F238E27FC236}">
                <a16:creationId xmlns:a16="http://schemas.microsoft.com/office/drawing/2014/main" id="{E95FA8D4-5CC3-A8AD-2DB3-01BD5F21317F}"/>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CE4EF306-8D7E-45A3-4F4D-A188CF0E97E4}"/>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124026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C01A2-5F80-3009-C389-41BEC40478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7D05018D-7572-A920-C8C2-B42D6809FB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CAC06F67-2AC7-A017-2FB3-1A6E43761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D3F4632-C22A-0B7A-C4BA-80491D6F4D35}"/>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6" name="Marcador de pie de página 5">
            <a:extLst>
              <a:ext uri="{FF2B5EF4-FFF2-40B4-BE49-F238E27FC236}">
                <a16:creationId xmlns:a16="http://schemas.microsoft.com/office/drawing/2014/main" id="{398D8E75-3A82-AB04-2830-2ECBBD3338C4}"/>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0ABB20E9-B2B3-03C7-E6BF-BE8C7BB9894F}"/>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387130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4CABB-967C-F2CD-0145-2BF169FE96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06042C27-FA39-AAF2-9AB8-516DEB602A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0F0BA8D2-3EE3-AC2C-4141-DCDDF77C7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F31C04A-D923-7D83-8F60-7A7C7A4BFA51}"/>
              </a:ext>
            </a:extLst>
          </p:cNvPr>
          <p:cNvSpPr>
            <a:spLocks noGrp="1"/>
          </p:cNvSpPr>
          <p:nvPr>
            <p:ph type="dt" sz="half" idx="10"/>
          </p:nvPr>
        </p:nvSpPr>
        <p:spPr/>
        <p:txBody>
          <a:bodyPr/>
          <a:lstStyle/>
          <a:p>
            <a:fld id="{92D53580-ED3E-1C47-90CE-DC4E9C9B4801}" type="datetimeFigureOut">
              <a:rPr lang="es-US" smtClean="0"/>
              <a:t>5/2/24</a:t>
            </a:fld>
            <a:endParaRPr lang="es-US"/>
          </a:p>
        </p:txBody>
      </p:sp>
      <p:sp>
        <p:nvSpPr>
          <p:cNvPr id="6" name="Marcador de pie de página 5">
            <a:extLst>
              <a:ext uri="{FF2B5EF4-FFF2-40B4-BE49-F238E27FC236}">
                <a16:creationId xmlns:a16="http://schemas.microsoft.com/office/drawing/2014/main" id="{19240E17-5FB1-AB0C-73A1-5231079DAC99}"/>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DCFCD30D-43B8-AD4C-82AE-CE6B500039E5}"/>
              </a:ext>
            </a:extLst>
          </p:cNvPr>
          <p:cNvSpPr>
            <a:spLocks noGrp="1"/>
          </p:cNvSpPr>
          <p:nvPr>
            <p:ph type="sldNum" sz="quarter" idx="12"/>
          </p:nvPr>
        </p:nvSpPr>
        <p:spPr/>
        <p:txBody>
          <a:bodyPr/>
          <a:lstStyle/>
          <a:p>
            <a:fld id="{DB403AE3-C388-1F49-AF02-9BA0E9D6224A}" type="slidenum">
              <a:rPr lang="es-US" smtClean="0"/>
              <a:t>‹Nº›</a:t>
            </a:fld>
            <a:endParaRPr lang="es-US"/>
          </a:p>
        </p:txBody>
      </p:sp>
    </p:spTree>
    <p:extLst>
      <p:ext uri="{BB962C8B-B14F-4D97-AF65-F5344CB8AC3E}">
        <p14:creationId xmlns:p14="http://schemas.microsoft.com/office/powerpoint/2010/main" val="119189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649DA01-CC0F-2510-7E72-88A1283F0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A60C9721-9A5F-E854-F564-A7AB792AB5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73A95B89-A049-2B34-C598-84E219F45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D53580-ED3E-1C47-90CE-DC4E9C9B4801}" type="datetimeFigureOut">
              <a:rPr lang="es-US" smtClean="0"/>
              <a:t>5/2/24</a:t>
            </a:fld>
            <a:endParaRPr lang="es-US"/>
          </a:p>
        </p:txBody>
      </p:sp>
      <p:sp>
        <p:nvSpPr>
          <p:cNvPr id="5" name="Marcador de pie de página 4">
            <a:extLst>
              <a:ext uri="{FF2B5EF4-FFF2-40B4-BE49-F238E27FC236}">
                <a16:creationId xmlns:a16="http://schemas.microsoft.com/office/drawing/2014/main" id="{07987ADF-8553-2B94-8760-36FFA199D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US"/>
          </a:p>
        </p:txBody>
      </p:sp>
      <p:sp>
        <p:nvSpPr>
          <p:cNvPr id="6" name="Marcador de número de diapositiva 5">
            <a:extLst>
              <a:ext uri="{FF2B5EF4-FFF2-40B4-BE49-F238E27FC236}">
                <a16:creationId xmlns:a16="http://schemas.microsoft.com/office/drawing/2014/main" id="{959F6819-CE6D-3B71-C89A-A0BC24951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403AE3-C388-1F49-AF02-9BA0E9D6224A}" type="slidenum">
              <a:rPr lang="es-US" smtClean="0"/>
              <a:t>‹Nº›</a:t>
            </a:fld>
            <a:endParaRPr lang="es-US"/>
          </a:p>
        </p:txBody>
      </p:sp>
    </p:spTree>
    <p:extLst>
      <p:ext uri="{BB962C8B-B14F-4D97-AF65-F5344CB8AC3E}">
        <p14:creationId xmlns:p14="http://schemas.microsoft.com/office/powerpoint/2010/main" val="427256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E4449-F867-5896-A582-4590D33F219D}"/>
              </a:ext>
            </a:extLst>
          </p:cNvPr>
          <p:cNvSpPr>
            <a:spLocks noGrp="1"/>
          </p:cNvSpPr>
          <p:nvPr>
            <p:ph type="ctrTitle"/>
          </p:nvPr>
        </p:nvSpPr>
        <p:spPr>
          <a:xfrm>
            <a:off x="1524000" y="-313558"/>
            <a:ext cx="9144000" cy="2387600"/>
          </a:xfrm>
        </p:spPr>
        <p:txBody>
          <a:bodyPr/>
          <a:lstStyle/>
          <a:p>
            <a:r>
              <a:rPr lang="es-US" dirty="0"/>
              <a:t>La vida de un astronauta</a:t>
            </a:r>
          </a:p>
        </p:txBody>
      </p:sp>
      <p:sp>
        <p:nvSpPr>
          <p:cNvPr id="3" name="Subtítulo 2">
            <a:extLst>
              <a:ext uri="{FF2B5EF4-FFF2-40B4-BE49-F238E27FC236}">
                <a16:creationId xmlns:a16="http://schemas.microsoft.com/office/drawing/2014/main" id="{F34E5E9D-8DDF-C27E-8044-6508390B591E}"/>
              </a:ext>
            </a:extLst>
          </p:cNvPr>
          <p:cNvSpPr>
            <a:spLocks noGrp="1"/>
          </p:cNvSpPr>
          <p:nvPr>
            <p:ph type="subTitle" idx="1"/>
          </p:nvPr>
        </p:nvSpPr>
        <p:spPr/>
        <p:txBody>
          <a:bodyPr/>
          <a:lstStyle/>
          <a:p>
            <a:r>
              <a:rPr lang="es-US" dirty="0"/>
              <a:t>De: </a:t>
            </a:r>
            <a:r>
              <a:rPr lang="es-US" dirty="0" err="1"/>
              <a:t>Julian</a:t>
            </a:r>
            <a:r>
              <a:rPr lang="es-US" dirty="0"/>
              <a:t> </a:t>
            </a:r>
            <a:r>
              <a:rPr lang="es-US" dirty="0" err="1"/>
              <a:t>Borquez</a:t>
            </a:r>
            <a:r>
              <a:rPr lang="es-US" dirty="0"/>
              <a:t> Ibarra</a:t>
            </a:r>
          </a:p>
        </p:txBody>
      </p:sp>
      <p:sp>
        <p:nvSpPr>
          <p:cNvPr id="4" name="CuadroTexto 3">
            <a:extLst>
              <a:ext uri="{FF2B5EF4-FFF2-40B4-BE49-F238E27FC236}">
                <a16:creationId xmlns:a16="http://schemas.microsoft.com/office/drawing/2014/main" id="{04DC07B1-DAC0-70A1-D65F-A3D101DF06F2}"/>
              </a:ext>
            </a:extLst>
          </p:cNvPr>
          <p:cNvSpPr txBox="1"/>
          <p:nvPr/>
        </p:nvSpPr>
        <p:spPr>
          <a:xfrm>
            <a:off x="4385181" y="4325970"/>
            <a:ext cx="3268125" cy="1200329"/>
          </a:xfrm>
          <a:prstGeom prst="rect">
            <a:avLst/>
          </a:prstGeom>
          <a:noFill/>
        </p:spPr>
        <p:txBody>
          <a:bodyPr wrap="square" rtlCol="0">
            <a:spAutoFit/>
          </a:bodyPr>
          <a:lstStyle/>
          <a:p>
            <a:pPr algn="l"/>
            <a:r>
              <a:rPr lang="es-US" dirty="0"/>
              <a:t>Maestra Romina Flores Peña</a:t>
            </a:r>
          </a:p>
          <a:p>
            <a:pPr algn="l"/>
            <a:endParaRPr lang="es-US" dirty="0"/>
          </a:p>
          <a:p>
            <a:pPr algn="l"/>
            <a:r>
              <a:rPr lang="es-US" dirty="0"/>
              <a:t>Materia: desarrollo de proyectos</a:t>
            </a:r>
          </a:p>
        </p:txBody>
      </p:sp>
      <p:sp>
        <p:nvSpPr>
          <p:cNvPr id="5" name="CuadroTexto 4">
            <a:extLst>
              <a:ext uri="{FF2B5EF4-FFF2-40B4-BE49-F238E27FC236}">
                <a16:creationId xmlns:a16="http://schemas.microsoft.com/office/drawing/2014/main" id="{3950E3A8-2E07-AFA9-D2E3-B77D1CC9AF3B}"/>
              </a:ext>
            </a:extLst>
          </p:cNvPr>
          <p:cNvSpPr txBox="1"/>
          <p:nvPr/>
        </p:nvSpPr>
        <p:spPr>
          <a:xfrm>
            <a:off x="10824618" y="6383628"/>
            <a:ext cx="1828800" cy="369332"/>
          </a:xfrm>
          <a:prstGeom prst="rect">
            <a:avLst/>
          </a:prstGeom>
          <a:noFill/>
        </p:spPr>
        <p:txBody>
          <a:bodyPr wrap="square" rtlCol="0">
            <a:spAutoFit/>
          </a:bodyPr>
          <a:lstStyle/>
          <a:p>
            <a:pPr algn="l"/>
            <a:r>
              <a:rPr lang="es-US" dirty="0"/>
              <a:t>30 04 24</a:t>
            </a:r>
          </a:p>
        </p:txBody>
      </p:sp>
      <p:pic>
        <p:nvPicPr>
          <p:cNvPr id="6" name="Imagen 5">
            <a:extLst>
              <a:ext uri="{FF2B5EF4-FFF2-40B4-BE49-F238E27FC236}">
                <a16:creationId xmlns:a16="http://schemas.microsoft.com/office/drawing/2014/main" id="{887B4236-3D07-1FE8-4DD4-B97E73D46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0" y="2476500"/>
            <a:ext cx="952500" cy="952500"/>
          </a:xfrm>
          <a:prstGeom prst="rect">
            <a:avLst/>
          </a:prstGeom>
        </p:spPr>
      </p:pic>
    </p:spTree>
    <p:extLst>
      <p:ext uri="{BB962C8B-B14F-4D97-AF65-F5344CB8AC3E}">
        <p14:creationId xmlns:p14="http://schemas.microsoft.com/office/powerpoint/2010/main" val="355323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DCD7D-73B5-A10E-62BC-C86DEFC9A72D}"/>
              </a:ext>
            </a:extLst>
          </p:cNvPr>
          <p:cNvSpPr>
            <a:spLocks noGrp="1"/>
          </p:cNvSpPr>
          <p:nvPr>
            <p:ph type="title"/>
          </p:nvPr>
        </p:nvSpPr>
        <p:spPr/>
        <p:txBody>
          <a:bodyPr/>
          <a:lstStyle/>
          <a:p>
            <a:r>
              <a:rPr lang="es-US" dirty="0"/>
              <a:t>Personajes</a:t>
            </a:r>
          </a:p>
        </p:txBody>
      </p:sp>
      <p:sp>
        <p:nvSpPr>
          <p:cNvPr id="3" name="Marcador de contenido 2">
            <a:extLst>
              <a:ext uri="{FF2B5EF4-FFF2-40B4-BE49-F238E27FC236}">
                <a16:creationId xmlns:a16="http://schemas.microsoft.com/office/drawing/2014/main" id="{154E3C4D-B51D-4D30-0663-592BE038DAB9}"/>
              </a:ext>
            </a:extLst>
          </p:cNvPr>
          <p:cNvSpPr>
            <a:spLocks noGrp="1"/>
          </p:cNvSpPr>
          <p:nvPr>
            <p:ph idx="1"/>
          </p:nvPr>
        </p:nvSpPr>
        <p:spPr/>
        <p:txBody>
          <a:bodyPr/>
          <a:lstStyle/>
          <a:p>
            <a:r>
              <a:rPr lang="es-US" dirty="0"/>
              <a:t>Norman (protagonista)</a:t>
            </a:r>
          </a:p>
          <a:p>
            <a:r>
              <a:rPr lang="es-US" dirty="0" err="1"/>
              <a:t>Sydney</a:t>
            </a:r>
            <a:r>
              <a:rPr lang="es-US" dirty="0"/>
              <a:t> </a:t>
            </a:r>
          </a:p>
          <a:p>
            <a:r>
              <a:rPr lang="es-US" dirty="0"/>
              <a:t>Carol</a:t>
            </a:r>
          </a:p>
          <a:p>
            <a:r>
              <a:rPr lang="es-US" dirty="0"/>
              <a:t>Match</a:t>
            </a:r>
          </a:p>
          <a:p>
            <a:endParaRPr lang="es-US" dirty="0"/>
          </a:p>
        </p:txBody>
      </p:sp>
    </p:spTree>
    <p:extLst>
      <p:ext uri="{BB962C8B-B14F-4D97-AF65-F5344CB8AC3E}">
        <p14:creationId xmlns:p14="http://schemas.microsoft.com/office/powerpoint/2010/main" val="21630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E9479-BB93-404A-8267-5AD71C344500}"/>
              </a:ext>
            </a:extLst>
          </p:cNvPr>
          <p:cNvSpPr>
            <a:spLocks noGrp="1"/>
          </p:cNvSpPr>
          <p:nvPr>
            <p:ph type="title"/>
          </p:nvPr>
        </p:nvSpPr>
        <p:spPr/>
        <p:txBody>
          <a:bodyPr/>
          <a:lstStyle/>
          <a:p>
            <a:pPr algn="ctr"/>
            <a:r>
              <a:rPr lang="es-US" dirty="0"/>
              <a:t>El inicio</a:t>
            </a:r>
          </a:p>
        </p:txBody>
      </p:sp>
      <p:sp>
        <p:nvSpPr>
          <p:cNvPr id="3" name="Marcador de contenido 2">
            <a:extLst>
              <a:ext uri="{FF2B5EF4-FFF2-40B4-BE49-F238E27FC236}">
                <a16:creationId xmlns:a16="http://schemas.microsoft.com/office/drawing/2014/main" id="{CE592E6F-781D-2246-A290-0B7F4CBA5C4F}"/>
              </a:ext>
            </a:extLst>
          </p:cNvPr>
          <p:cNvSpPr>
            <a:spLocks noGrp="1"/>
          </p:cNvSpPr>
          <p:nvPr>
            <p:ph idx="1"/>
          </p:nvPr>
        </p:nvSpPr>
        <p:spPr>
          <a:xfrm>
            <a:off x="838200" y="1485149"/>
            <a:ext cx="10515600" cy="4351338"/>
          </a:xfrm>
        </p:spPr>
        <p:txBody>
          <a:bodyPr/>
          <a:lstStyle/>
          <a:p>
            <a:pPr marL="0" indent="0" algn="ctr">
              <a:buNone/>
            </a:pPr>
            <a:r>
              <a:rPr lang="es-US" dirty="0"/>
              <a:t>Hola soy Norman y hoy les hablaré de algo que paso hace mucho tiempo. Era martes 19 de abril de 1978, mi hijo me estaba despertando con un: ¡feliz cumpleaños! Eran como las 6 de la mañana, mi esposa despertó entonces me volteo a ver y me sonrió, mas o menos me estaba diciendo que me tocaba a mi de llevar a Jimmy a la escuela Y al mismo tiempo diciéndome feliz cumpleaños voltee a ver a Jimmy y le dije: ¿listo para ir a la escuela? Me dijo: ¡no! quiero quedarme en casa contigo, y le dije que tenia que ir. </a:t>
            </a:r>
          </a:p>
        </p:txBody>
      </p:sp>
    </p:spTree>
    <p:extLst>
      <p:ext uri="{BB962C8B-B14F-4D97-AF65-F5344CB8AC3E}">
        <p14:creationId xmlns:p14="http://schemas.microsoft.com/office/powerpoint/2010/main" val="390164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54AE7-5532-813C-039B-070B9EF6B506}"/>
              </a:ext>
            </a:extLst>
          </p:cNvPr>
          <p:cNvSpPr>
            <a:spLocks noGrp="1"/>
          </p:cNvSpPr>
          <p:nvPr>
            <p:ph type="title"/>
          </p:nvPr>
        </p:nvSpPr>
        <p:spPr/>
        <p:txBody>
          <a:bodyPr/>
          <a:lstStyle/>
          <a:p>
            <a:pPr algn="ctr"/>
            <a:r>
              <a:rPr lang="es-US" dirty="0"/>
              <a:t>Más tarde en la escuela</a:t>
            </a:r>
          </a:p>
        </p:txBody>
      </p:sp>
      <p:sp>
        <p:nvSpPr>
          <p:cNvPr id="3" name="Marcador de contenido 2">
            <a:extLst>
              <a:ext uri="{FF2B5EF4-FFF2-40B4-BE49-F238E27FC236}">
                <a16:creationId xmlns:a16="http://schemas.microsoft.com/office/drawing/2014/main" id="{DF637E16-B3CF-BCE1-5DDC-4D89B4C4DC33}"/>
              </a:ext>
            </a:extLst>
          </p:cNvPr>
          <p:cNvSpPr>
            <a:spLocks noGrp="1"/>
          </p:cNvSpPr>
          <p:nvPr>
            <p:ph idx="1"/>
          </p:nvPr>
        </p:nvSpPr>
        <p:spPr/>
        <p:txBody>
          <a:bodyPr/>
          <a:lstStyle/>
          <a:p>
            <a:pPr marL="0" indent="0" algn="ctr">
              <a:buNone/>
            </a:pPr>
            <a:r>
              <a:rPr lang="es-US" dirty="0"/>
              <a:t>Llegamos a la escuela de mi hijo le dije adiós y el me sonrió diciendo ¡adiós! me di la vuelta y me fui a casa. </a:t>
            </a:r>
            <a:r>
              <a:rPr lang="es-US"/>
              <a:t>Hija llamó a </a:t>
            </a:r>
            <a:r>
              <a:rPr lang="es-US" dirty="0"/>
              <a:t>casa cuando mi teléfono sonó, era una amiga del trabajo me dijo que viniera pronto. </a:t>
            </a:r>
          </a:p>
        </p:txBody>
      </p:sp>
    </p:spTree>
    <p:extLst>
      <p:ext uri="{BB962C8B-B14F-4D97-AF65-F5344CB8AC3E}">
        <p14:creationId xmlns:p14="http://schemas.microsoft.com/office/powerpoint/2010/main" val="265704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CA0B0-C254-C8BF-A89A-D5F18BC51D2F}"/>
              </a:ext>
            </a:extLst>
          </p:cNvPr>
          <p:cNvSpPr>
            <a:spLocks noGrp="1"/>
          </p:cNvSpPr>
          <p:nvPr>
            <p:ph type="title"/>
          </p:nvPr>
        </p:nvSpPr>
        <p:spPr/>
        <p:txBody>
          <a:bodyPr/>
          <a:lstStyle/>
          <a:p>
            <a:pPr algn="ctr"/>
            <a:r>
              <a:rPr lang="es-US" dirty="0"/>
              <a:t>Antes de…</a:t>
            </a:r>
          </a:p>
        </p:txBody>
      </p:sp>
      <p:sp>
        <p:nvSpPr>
          <p:cNvPr id="3" name="Marcador de contenido 2">
            <a:extLst>
              <a:ext uri="{FF2B5EF4-FFF2-40B4-BE49-F238E27FC236}">
                <a16:creationId xmlns:a16="http://schemas.microsoft.com/office/drawing/2014/main" id="{3990DFDC-4232-4F8C-041D-E92EB7D06BE2}"/>
              </a:ext>
            </a:extLst>
          </p:cNvPr>
          <p:cNvSpPr>
            <a:spLocks noGrp="1"/>
          </p:cNvSpPr>
          <p:nvPr>
            <p:ph idx="1"/>
          </p:nvPr>
        </p:nvSpPr>
        <p:spPr/>
        <p:txBody>
          <a:bodyPr anchor="t"/>
          <a:lstStyle/>
          <a:p>
            <a:pPr marL="457200" lvl="1" indent="0" algn="ctr">
              <a:buNone/>
            </a:pPr>
            <a:r>
              <a:rPr lang="es-US" dirty="0"/>
              <a:t>Me vida antes de… mi esposa, mi hijo y mi cumpleaños, era la de un astro, si la de uno de esos héroes de los que cada niño sueña en ser, hasta que en algún momento se da cuenta de que no es tan sencillo. Era como por el 25 de febrero de 1956. Un satélite había fallado teníamos que ir allá, los que irían éramos: yo, </a:t>
            </a:r>
            <a:r>
              <a:rPr lang="es-US" dirty="0" err="1"/>
              <a:t>Sidney</a:t>
            </a:r>
            <a:r>
              <a:rPr lang="es-US" dirty="0"/>
              <a:t> y Carol, yo trabajaba en la nasa como científico, </a:t>
            </a:r>
            <a:r>
              <a:rPr lang="es-US" dirty="0" err="1"/>
              <a:t>Sidney</a:t>
            </a:r>
            <a:r>
              <a:rPr lang="es-US" dirty="0"/>
              <a:t> lo mismo y Carol era suplente de </a:t>
            </a:r>
            <a:r>
              <a:rPr lang="es-US" dirty="0" err="1"/>
              <a:t>Fer</a:t>
            </a:r>
            <a:r>
              <a:rPr lang="es-US" dirty="0"/>
              <a:t>. </a:t>
            </a:r>
          </a:p>
        </p:txBody>
      </p:sp>
    </p:spTree>
    <p:extLst>
      <p:ext uri="{BB962C8B-B14F-4D97-AF65-F5344CB8AC3E}">
        <p14:creationId xmlns:p14="http://schemas.microsoft.com/office/powerpoint/2010/main" val="17019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7C0BA-F92C-7C45-F921-E384E2BDD6C0}"/>
              </a:ext>
            </a:extLst>
          </p:cNvPr>
          <p:cNvSpPr>
            <a:spLocks noGrp="1"/>
          </p:cNvSpPr>
          <p:nvPr>
            <p:ph type="title"/>
          </p:nvPr>
        </p:nvSpPr>
        <p:spPr/>
        <p:txBody>
          <a:bodyPr/>
          <a:lstStyle/>
          <a:p>
            <a:endParaRPr lang="es-US"/>
          </a:p>
        </p:txBody>
      </p:sp>
      <p:sp>
        <p:nvSpPr>
          <p:cNvPr id="3" name="Marcador de contenido 2">
            <a:extLst>
              <a:ext uri="{FF2B5EF4-FFF2-40B4-BE49-F238E27FC236}">
                <a16:creationId xmlns:a16="http://schemas.microsoft.com/office/drawing/2014/main" id="{FE00FF40-8556-22B6-FD31-A05204AF1494}"/>
              </a:ext>
            </a:extLst>
          </p:cNvPr>
          <p:cNvSpPr>
            <a:spLocks noGrp="1"/>
          </p:cNvSpPr>
          <p:nvPr>
            <p:ph idx="1"/>
          </p:nvPr>
        </p:nvSpPr>
        <p:spPr/>
        <p:txBody>
          <a:bodyPr/>
          <a:lstStyle/>
          <a:p>
            <a:endParaRPr lang="es-US"/>
          </a:p>
        </p:txBody>
      </p:sp>
    </p:spTree>
    <p:extLst>
      <p:ext uri="{BB962C8B-B14F-4D97-AF65-F5344CB8AC3E}">
        <p14:creationId xmlns:p14="http://schemas.microsoft.com/office/powerpoint/2010/main" val="12514317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6</Slides>
  <Notes>0</Notes>
  <HiddenSlides>0</HiddenSlide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La vida de un astronauta</vt:lpstr>
      <vt:lpstr>Personajes</vt:lpstr>
      <vt:lpstr>El inicio</vt:lpstr>
      <vt:lpstr>Más tarde en la escuela</vt:lpstr>
      <vt:lpstr>Antes de…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vida de un astronauta</dc:title>
  <dc:creator>Kid2 Inei</dc:creator>
  <cp:lastModifiedBy>Kid2 Inei</cp:lastModifiedBy>
  <cp:revision>5</cp:revision>
  <dcterms:created xsi:type="dcterms:W3CDTF">2024-04-23T20:18:33Z</dcterms:created>
  <dcterms:modified xsi:type="dcterms:W3CDTF">2024-05-02T17:37:13Z</dcterms:modified>
</cp:coreProperties>
</file>