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9" r:id="rId3"/>
    <p:sldId id="260" r:id="rId4"/>
    <p:sldId id="261" r:id="rId5"/>
    <p:sldId id="262" r:id="rId6"/>
    <p:sldId id="263" r:id="rId7"/>
    <p:sldId id="264" r:id="rId8"/>
    <p:sldId id="266" r:id="rId9"/>
    <p:sldId id="267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F4176A-AA5A-FF0E-0581-447C997205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8A87DC-6E2C-B067-71FF-B09ADB277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50043D-FC0E-BFB7-0522-B37E306A9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90ACB-94D6-7F68-CA10-F6BE42D57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020A55-23F4-9870-75F1-6ECFECEE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7766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ECC6E-A9A7-1CF8-98ED-644057139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E9275C-8CF0-F5FD-AD60-8E1FE071B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0E2AF5-6917-7AA4-E92D-AD8F839A4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52C097-1134-6437-2D49-44BDEFE21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900A2A-3406-60DD-6CBB-82C13A0D9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889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DBE450-C86C-673A-683F-90E5F02338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FA8CF6-7C6A-AE76-7AC9-5674AE969A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D12D39A-D8E1-1EE7-819E-42FC20B3E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F440D0-6E93-8BB5-2EFD-30DC8AF8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0C60DD-71E9-B8AE-0B9F-B1CEC7A01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490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56498D-FD72-DB54-2FF7-187C49066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DDC46F-8284-2FBB-DD57-8E86C5C71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D34761-8FF6-11A0-CF8F-EEF30F1C7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A092A-97E1-D0E9-A205-BC0218B7B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0E61F4-63DF-9E27-BAB1-0DF4B0EE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379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DAB48-01F8-74A1-067C-1E8ADD5EC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57A878-0DB5-AE61-50A5-2EB576DB1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E7D50F-C721-7B6F-0674-E6209A4F4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CE539C-AD73-FA7A-3EA7-DF3F1E78D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1B6CA7-A304-9BC5-1F56-EFC063FEA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20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F7D774-CEAD-70E5-215B-C3B9505C7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8D72D6-79DA-5AB8-3381-1835DD4A6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C10C51-3A91-0EFC-9D8A-7313479BE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253ECB-E8BB-F069-7D18-05F7EBC31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15DE21-DC65-0E87-380F-EE6B0C6DE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C4702B-0A26-2A64-9410-D21FAC21C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59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C9508-ABCF-148E-23AB-002281A2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EB605E-6E2A-E924-8A8F-78FB22276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1C0A20B-41BC-83E4-D875-F5F7818C5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FC7E14F-3421-DAC5-1A8D-760BA38FB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F315D94-4D36-9CF1-962C-3AFD4F0FC3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9817785-01A6-2F12-4CF9-A9D29DC1C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6972C1-97FA-4701-29E7-E2AC100B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84F71A3-A741-749A-3CFF-23FC8AAFA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977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C3C87-C133-094A-169C-47360E894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0FF36FD-2F07-1C43-4179-26DD97DF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41B7AC1-AFD6-2C29-994B-BB4750327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01A223-05D3-C855-EEA2-80A5FF586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4955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E558FDF-95D9-ECCB-687D-6EB1FB9EB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D6F952A-0EB5-704D-290D-44C21449E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F535647-E02D-DCCF-B10A-644AAA9E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509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6508B-9A80-AB60-34CB-2C25E73D3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3B3A9C-6196-C80E-B90B-49BD79793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F4CD08-4E89-EE85-5EA1-A092ABC13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13EF65-4FF4-7E65-9F4F-8845D051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2D5586-C581-C7E7-B31C-BA60E2278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0BF8F5-9648-54B2-9589-C1F3588A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303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97C96-D1E0-3D8E-F4C1-750E34D67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5B148ED-8A78-CD1B-1326-BF60FCFEB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C67301-3EFB-5CE4-3B90-06AB4F52C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D927A5-D949-F1E0-84EB-51FB670E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6DA8B9-6AAA-8EC3-F023-79ACD908A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B4DF95F-77D9-2AC4-EF68-7B8C4E5D1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144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C34BD6D-7207-FAA0-9406-DF7675EF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DD3EE3-5F83-9021-DBE7-FF6E1A955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41BA10-6A85-B6A8-D21B-0F79C61F6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A5FC8F-89D5-4C48-9663-6F8BFA7420C3}" type="datetimeFigureOut">
              <a:rPr lang="es-MX" smtClean="0"/>
              <a:t>29/04/24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9B08A8-DEF1-FD3E-2F47-0BA1EF694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74EF46-C1C2-34A5-7B97-5CB543BA5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23FF13-9AE2-064B-8A36-D50E648EC7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37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D5488B4-AB1F-A437-BBDC-894BEA3B9356}"/>
              </a:ext>
            </a:extLst>
          </p:cNvPr>
          <p:cNvSpPr txBox="1"/>
          <p:nvPr/>
        </p:nvSpPr>
        <p:spPr>
          <a:xfrm>
            <a:off x="3609974" y="-12164"/>
            <a:ext cx="52006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4000" b="1" dirty="0">
                <a:latin typeface="Arial Rounded MT Bold" panose="020F0704030504030204" pitchFamily="34" charset="77"/>
              </a:rPr>
              <a:t>Buenas tardes, mi nombre es Anthony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F39D8C4-9C07-5FAF-FF48-84C2BF204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9487" y="1311275"/>
            <a:ext cx="5381625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196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BD8EC1E-5BDD-C928-6A70-E3090FB172A1}"/>
              </a:ext>
            </a:extLst>
          </p:cNvPr>
          <p:cNvSpPr txBox="1"/>
          <p:nvPr/>
        </p:nvSpPr>
        <p:spPr>
          <a:xfrm>
            <a:off x="3571522" y="186267"/>
            <a:ext cx="5048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Palabras clave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A042756-A1A7-D6DA-5A1E-7DD4B4AB7DD8}"/>
              </a:ext>
            </a:extLst>
          </p:cNvPr>
          <p:cNvSpPr txBox="1"/>
          <p:nvPr/>
        </p:nvSpPr>
        <p:spPr>
          <a:xfrm>
            <a:off x="430389" y="1837267"/>
            <a:ext cx="23495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 err="1"/>
              <a:t>Sabíla</a:t>
            </a:r>
            <a:endParaRPr lang="es-MX" sz="3200" b="1" dirty="0"/>
          </a:p>
          <a:p>
            <a:pPr algn="l"/>
            <a:r>
              <a:rPr lang="es-MX" sz="3200" b="1" dirty="0"/>
              <a:t>Jabón</a:t>
            </a:r>
          </a:p>
          <a:p>
            <a:pPr algn="l"/>
            <a:r>
              <a:rPr lang="es-MX" sz="3200" b="1" dirty="0"/>
              <a:t>Piel</a:t>
            </a:r>
          </a:p>
          <a:p>
            <a:pPr algn="l"/>
            <a:r>
              <a:rPr lang="es-MX" sz="3200" b="1" dirty="0"/>
              <a:t>Químicos</a:t>
            </a:r>
          </a:p>
          <a:p>
            <a:pPr algn="l"/>
            <a:r>
              <a:rPr lang="es-MX" sz="3200" b="1" dirty="0"/>
              <a:t>Hidratante </a:t>
            </a:r>
          </a:p>
          <a:p>
            <a:pPr algn="l"/>
            <a:r>
              <a:rPr lang="es-MX" sz="3200" b="1" dirty="0"/>
              <a:t>Natural</a:t>
            </a:r>
          </a:p>
          <a:p>
            <a:pPr algn="l"/>
            <a:r>
              <a:rPr lang="es-MX" sz="3200" b="1" dirty="0"/>
              <a:t>Glicerina solida</a:t>
            </a:r>
          </a:p>
        </p:txBody>
      </p:sp>
    </p:spTree>
    <p:extLst>
      <p:ext uri="{BB962C8B-B14F-4D97-AF65-F5344CB8AC3E}">
        <p14:creationId xmlns:p14="http://schemas.microsoft.com/office/powerpoint/2010/main" val="191083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F97C182-333C-DDEB-4D62-CE308FE24A15}"/>
              </a:ext>
            </a:extLst>
          </p:cNvPr>
          <p:cNvSpPr txBox="1"/>
          <p:nvPr/>
        </p:nvSpPr>
        <p:spPr>
          <a:xfrm>
            <a:off x="3910189" y="101599"/>
            <a:ext cx="43716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600" b="1" dirty="0">
                <a:latin typeface="Aptos Mono" panose="020B0009020202020204" pitchFamily="49" charset="0"/>
              </a:rPr>
              <a:t>Antecedente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E8AA8FF-BA5F-2C02-739D-AE0D7E9B8946}"/>
              </a:ext>
            </a:extLst>
          </p:cNvPr>
          <p:cNvSpPr txBox="1"/>
          <p:nvPr/>
        </p:nvSpPr>
        <p:spPr>
          <a:xfrm>
            <a:off x="883354" y="1186359"/>
            <a:ext cx="4371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/>
              <a:t>Jabón natural de perejil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A186E4A-F13A-920A-C256-B77202CDC3BA}"/>
              </a:ext>
            </a:extLst>
          </p:cNvPr>
          <p:cNvSpPr txBox="1"/>
          <p:nvPr/>
        </p:nvSpPr>
        <p:spPr>
          <a:xfrm>
            <a:off x="723899" y="1890875"/>
            <a:ext cx="107442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Constituir una empresa con el nombre de inversiones Ferse S.A.C. se le ofrecerá al público el jabón de perejil en tres presentaciones: jabón en barra 100 gr. Jabón liquidó de 250 ml y 60 ml.</a:t>
            </a:r>
          </a:p>
        </p:txBody>
      </p:sp>
    </p:spTree>
    <p:extLst>
      <p:ext uri="{BB962C8B-B14F-4D97-AF65-F5344CB8AC3E}">
        <p14:creationId xmlns:p14="http://schemas.microsoft.com/office/powerpoint/2010/main" val="151078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71A3F40-01E7-116B-A600-451321ADCAE6}"/>
              </a:ext>
            </a:extLst>
          </p:cNvPr>
          <p:cNvSpPr txBox="1"/>
          <p:nvPr/>
        </p:nvSpPr>
        <p:spPr>
          <a:xfrm>
            <a:off x="4114800" y="172155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Antecedente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AD7B5DB-63CA-EAEE-A399-3C86C7DEAB84}"/>
              </a:ext>
            </a:extLst>
          </p:cNvPr>
          <p:cNvSpPr txBox="1"/>
          <p:nvPr/>
        </p:nvSpPr>
        <p:spPr>
          <a:xfrm>
            <a:off x="849489" y="1153599"/>
            <a:ext cx="10792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badi" panose="020F0502020204030204" pitchFamily="34" charset="0"/>
              </a:rPr>
              <a:t>Elaboración y Análisis estadístico de jabón artesanal a base de harina de las líneas promisorias de arroz generado UTB.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FAE48CE-6F3F-BE4D-686A-9BDECEB6E9E7}"/>
              </a:ext>
            </a:extLst>
          </p:cNvPr>
          <p:cNvSpPr txBox="1"/>
          <p:nvPr/>
        </p:nvSpPr>
        <p:spPr>
          <a:xfrm>
            <a:off x="368299" y="2279483"/>
            <a:ext cx="114554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La universidad técnica de Baba durante 5 años ha venido realizando estudios de tipo </a:t>
            </a:r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japonico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con la finalidad de mejorar el nivel de producción por unidad de superficie y ayudar de esta manera al sector agrícola de la región de Ecuador, y es así que la carrera de agroindustria la cual se desarrolla en la facultad de </a:t>
            </a:r>
            <a:r>
              <a:rPr lang="es-MX" sz="2400" dirty="0" err="1">
                <a:latin typeface="Arial" panose="020B0604020202020204" pitchFamily="34" charset="0"/>
                <a:cs typeface="Arial" panose="020B0604020202020204" pitchFamily="34" charset="0"/>
              </a:rPr>
              <a:t>graminea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, como lo es a través de un jabón a base de harina de arroz de la línea promisoria generada de aquel trabajo científico, pues vale indicar que su elaboración y análisis físico-químico parte de exhaustivo trabajo para poder brindar un resultado de calidad, pues por ello se hicieron varias pruebas de laboratorio.</a:t>
            </a:r>
          </a:p>
        </p:txBody>
      </p:sp>
    </p:spTree>
    <p:extLst>
      <p:ext uri="{BB962C8B-B14F-4D97-AF65-F5344CB8AC3E}">
        <p14:creationId xmlns:p14="http://schemas.microsoft.com/office/powerpoint/2010/main" val="3684247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14F5E41-045D-6270-93D7-EB23BEDD9F41}"/>
              </a:ext>
            </a:extLst>
          </p:cNvPr>
          <p:cNvSpPr txBox="1"/>
          <p:nvPr/>
        </p:nvSpPr>
        <p:spPr>
          <a:xfrm>
            <a:off x="4222045" y="310443"/>
            <a:ext cx="33556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Antecedente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C443414-7479-0DC1-14FD-BB3CC517149A}"/>
              </a:ext>
            </a:extLst>
          </p:cNvPr>
          <p:cNvSpPr txBox="1"/>
          <p:nvPr/>
        </p:nvSpPr>
        <p:spPr>
          <a:xfrm>
            <a:off x="849489" y="2644170"/>
            <a:ext cx="10128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MELK, es un emprendimiento dedicado d ala elaboración de jabones artesanales a base de leche de vaca, que  ingresan al mercado ecuatoriano con la línea de productos nacionales, elaborado  a partir de insumos inorgánicos.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FE929E4-5079-4B27-F282-567F0BEABB88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5361503-86CC-7727-2190-351ECAF2D7B1}"/>
              </a:ext>
            </a:extLst>
          </p:cNvPr>
          <p:cNvSpPr txBox="1"/>
          <p:nvPr/>
        </p:nvSpPr>
        <p:spPr>
          <a:xfrm>
            <a:off x="849489" y="1415813"/>
            <a:ext cx="101289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>
                <a:latin typeface="Abadi" panose="020F0502020204030204" pitchFamily="34" charset="0"/>
              </a:rPr>
              <a:t>Estudio del perfil del consumidor de jabones artesanales a base de leche de vaca y su aceptación en el mercado.</a:t>
            </a:r>
          </a:p>
        </p:txBody>
      </p:sp>
    </p:spTree>
    <p:extLst>
      <p:ext uri="{BB962C8B-B14F-4D97-AF65-F5344CB8AC3E}">
        <p14:creationId xmlns:p14="http://schemas.microsoft.com/office/powerpoint/2010/main" val="1754185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B5E1B73-DED7-7D28-AF91-33BB8786C686}"/>
              </a:ext>
            </a:extLst>
          </p:cNvPr>
          <p:cNvSpPr txBox="1"/>
          <p:nvPr/>
        </p:nvSpPr>
        <p:spPr>
          <a:xfrm>
            <a:off x="3730977" y="197556"/>
            <a:ext cx="7205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Definición del problema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B0CD91E-377E-4942-267B-5576A7829239}"/>
              </a:ext>
            </a:extLst>
          </p:cNvPr>
          <p:cNvSpPr txBox="1"/>
          <p:nvPr/>
        </p:nvSpPr>
        <p:spPr>
          <a:xfrm>
            <a:off x="508000" y="1403797"/>
            <a:ext cx="110913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En la actualidad existen muchas personas que padecen algunas enfermedades en la piel, por este motivo surge el interés de crear un jabón sin químicos, el cual va a estar conformado por ingredientes que sean beneficiosos para la piel y que tenga a pocos ingredientes, los cuales sean naturales. El ingrediente principal de este jabón va a ser la sábila. Porque esta planta tiene muchos beneficios para la piel que además de ser un ingrediente para su elaboración aportará nutrientes con beneficios.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E5417F0-5C27-51CF-2507-862053C11631}"/>
              </a:ext>
            </a:extLst>
          </p:cNvPr>
          <p:cNvSpPr txBox="1"/>
          <p:nvPr/>
        </p:nvSpPr>
        <p:spPr>
          <a:xfrm>
            <a:off x="5336823" y="385342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21F601F-1260-3A9B-057A-563C8416380D}"/>
              </a:ext>
            </a:extLst>
          </p:cNvPr>
          <p:cNvSpPr txBox="1"/>
          <p:nvPr/>
        </p:nvSpPr>
        <p:spPr>
          <a:xfrm>
            <a:off x="489654" y="4352329"/>
            <a:ext cx="11091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¿Será posible crear un jabón para las personas que sufren de alguna alteración en la piel?</a:t>
            </a:r>
          </a:p>
        </p:txBody>
      </p:sp>
    </p:spTree>
    <p:extLst>
      <p:ext uri="{BB962C8B-B14F-4D97-AF65-F5344CB8AC3E}">
        <p14:creationId xmlns:p14="http://schemas.microsoft.com/office/powerpoint/2010/main" val="4565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739C3DF-C6B5-D043-F25C-B0A5D5F01A8B}"/>
              </a:ext>
            </a:extLst>
          </p:cNvPr>
          <p:cNvSpPr txBox="1"/>
          <p:nvPr/>
        </p:nvSpPr>
        <p:spPr>
          <a:xfrm>
            <a:off x="4608689" y="468489"/>
            <a:ext cx="2974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Justificación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0E7C05-86F3-8201-C30A-0939BCE622EB}"/>
              </a:ext>
            </a:extLst>
          </p:cNvPr>
          <p:cNvSpPr txBox="1"/>
          <p:nvPr/>
        </p:nvSpPr>
        <p:spPr>
          <a:xfrm>
            <a:off x="1594556" y="1490008"/>
            <a:ext cx="91016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Lo quiero crear debido a que actualmente hay muchas personas que son sensibles a químicos que hay en los jabones . Por este motivo voy q crear este jabón sin químicos con beneficios para la piel 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3E508C2-F740-0E52-C6E0-E6789B4A3251}"/>
              </a:ext>
            </a:extLst>
          </p:cNvPr>
          <p:cNvSpPr txBox="1"/>
          <p:nvPr/>
        </p:nvSpPr>
        <p:spPr>
          <a:xfrm>
            <a:off x="1594556" y="3234801"/>
            <a:ext cx="9101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Desde mi punto de vista, hay muchas posibilidades, debido a que actualmente muchas personas padecen de enfermedades que les afectan los jabones.</a:t>
            </a:r>
          </a:p>
        </p:txBody>
      </p:sp>
    </p:spTree>
    <p:extLst>
      <p:ext uri="{BB962C8B-B14F-4D97-AF65-F5344CB8AC3E}">
        <p14:creationId xmlns:p14="http://schemas.microsoft.com/office/powerpoint/2010/main" val="3198256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36D806E2-5586-B16B-3821-9C5FD9A5E4F4}"/>
              </a:ext>
            </a:extLst>
          </p:cNvPr>
          <p:cNvSpPr txBox="1"/>
          <p:nvPr/>
        </p:nvSpPr>
        <p:spPr>
          <a:xfrm>
            <a:off x="4659488" y="397933"/>
            <a:ext cx="31439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Objetivos: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A6732B-6B5D-1837-5683-6D5A001E659B}"/>
              </a:ext>
            </a:extLst>
          </p:cNvPr>
          <p:cNvSpPr txBox="1"/>
          <p:nvPr/>
        </p:nvSpPr>
        <p:spPr>
          <a:xfrm>
            <a:off x="5181600" y="2514600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75D287-A85F-C242-C316-65350B9D9138}"/>
              </a:ext>
            </a:extLst>
          </p:cNvPr>
          <p:cNvSpPr txBox="1"/>
          <p:nvPr/>
        </p:nvSpPr>
        <p:spPr>
          <a:xfrm>
            <a:off x="818443" y="1425222"/>
            <a:ext cx="314395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General: </a:t>
            </a: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Específicos:</a:t>
            </a: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3F9727E-FE1C-0DB8-DFE6-ADBE16753F32}"/>
              </a:ext>
            </a:extLst>
          </p:cNvPr>
          <p:cNvSpPr txBox="1"/>
          <p:nvPr/>
        </p:nvSpPr>
        <p:spPr>
          <a:xfrm>
            <a:off x="2622547" y="1425222"/>
            <a:ext cx="31439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Crear un </a:t>
            </a:r>
            <a:r>
              <a:rPr lang="es-MX" sz="2400" b="1" dirty="0" err="1">
                <a:latin typeface="Aharoni" panose="02010803020104030203" pitchFamily="2" charset="-79"/>
                <a:cs typeface="Aharoni" panose="02010803020104030203" pitchFamily="2" charset="-79"/>
              </a:rPr>
              <a:t>jabon</a:t>
            </a:r>
            <a:r>
              <a:rPr lang="es-MX" sz="2400" b="1" dirty="0">
                <a:latin typeface="Aharoni" panose="02010803020104030203" pitchFamily="2" charset="-79"/>
                <a:cs typeface="Aharoni" panose="02010803020104030203" pitchFamily="2" charset="-79"/>
              </a:rPr>
              <a:t> para todas esas personas con problemas en la piel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AECA34-CB88-0D57-C3C6-2FBA1CBB9538}"/>
              </a:ext>
            </a:extLst>
          </p:cNvPr>
          <p:cNvSpPr txBox="1"/>
          <p:nvPr/>
        </p:nvSpPr>
        <p:spPr>
          <a:xfrm>
            <a:off x="1310920" y="3437396"/>
            <a:ext cx="3007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/>
              <a:t>Reducir los daños provocados en la piel Por lo químicos incluidos en los jabones </a:t>
            </a:r>
          </a:p>
        </p:txBody>
      </p:sp>
    </p:spTree>
    <p:extLst>
      <p:ext uri="{BB962C8B-B14F-4D97-AF65-F5344CB8AC3E}">
        <p14:creationId xmlns:p14="http://schemas.microsoft.com/office/powerpoint/2010/main" val="2069196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7378D68-BB13-7435-2A6A-6DA2A599C0A3}"/>
              </a:ext>
            </a:extLst>
          </p:cNvPr>
          <p:cNvSpPr txBox="1"/>
          <p:nvPr/>
        </p:nvSpPr>
        <p:spPr>
          <a:xfrm>
            <a:off x="4264376" y="426156"/>
            <a:ext cx="3920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3200" b="1" dirty="0">
                <a:latin typeface="Aptos Mono" panose="020B0009020202020204" pitchFamily="49" charset="0"/>
              </a:rPr>
              <a:t>Bibliografía</a:t>
            </a:r>
            <a:r>
              <a:rPr lang="es-MX" dirty="0"/>
              <a:t>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C33C02A-ED99-3370-D112-3BF3ACD23EEB}"/>
              </a:ext>
            </a:extLst>
          </p:cNvPr>
          <p:cNvSpPr txBox="1"/>
          <p:nvPr/>
        </p:nvSpPr>
        <p:spPr>
          <a:xfrm>
            <a:off x="242711" y="1216377"/>
            <a:ext cx="46538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dirty="0" err="1"/>
              <a:t>Almeida-Lopez,D.M</a:t>
            </a:r>
            <a:r>
              <a:rPr lang="es-MX" sz="2000" dirty="0"/>
              <a:t>.,Tapia-Bonifacia,</a:t>
            </a:r>
            <a:r>
              <a:rPr lang="es-MX" sz="2000" dirty="0" err="1"/>
              <a:t>A.q.8Balseca-Castro</a:t>
            </a:r>
            <a:r>
              <a:rPr lang="es-MX" sz="2000" dirty="0"/>
              <a:t>, J.E. (202). Estudio del perfil de consumidor de jabones </a:t>
            </a:r>
            <a:r>
              <a:rPr lang="es-MX" sz="2000" dirty="0" err="1"/>
              <a:t>artesanalaes</a:t>
            </a:r>
            <a:r>
              <a:rPr lang="es-MX" sz="2000" dirty="0"/>
              <a:t> a base de leche de vaca y su aceptación en el mercado. Dominio de Las ciencias,7 (5), 483-497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1A6F034-DD26-A5CD-2044-6429BF1F4149}"/>
              </a:ext>
            </a:extLst>
          </p:cNvPr>
          <p:cNvSpPr txBox="1"/>
          <p:nvPr/>
        </p:nvSpPr>
        <p:spPr>
          <a:xfrm>
            <a:off x="7295447" y="1034084"/>
            <a:ext cx="355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MOLINA BARBOTO, V.A,Martínez Ahumada, M. </a:t>
            </a:r>
            <a:r>
              <a:rPr lang="es-MX" dirty="0" err="1"/>
              <a:t>Espinoza,F</a:t>
            </a:r>
            <a:r>
              <a:rPr lang="es-MX" dirty="0"/>
              <a:t> 8 </a:t>
            </a:r>
            <a:r>
              <a:rPr lang="es-MX" dirty="0" err="1"/>
              <a:t>uvilda</a:t>
            </a:r>
            <a:r>
              <a:rPr lang="es-MX" dirty="0"/>
              <a:t> Vélez M (2020) ELABORACIÓN Y ANÁLISIS ESTADÍSTICO DE JABON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002586-EAF4-38AA-D821-6D0FEF7BBC2E}"/>
              </a:ext>
            </a:extLst>
          </p:cNvPr>
          <p:cNvSpPr txBox="1"/>
          <p:nvPr/>
        </p:nvSpPr>
        <p:spPr>
          <a:xfrm>
            <a:off x="1340556" y="4415428"/>
            <a:ext cx="3555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 err="1"/>
              <a:t>Nakakodo</a:t>
            </a:r>
            <a:r>
              <a:rPr lang="es-MX" dirty="0"/>
              <a:t> </a:t>
            </a:r>
            <a:r>
              <a:rPr lang="es-MX" dirty="0" err="1"/>
              <a:t>Nakakodo</a:t>
            </a:r>
            <a:r>
              <a:rPr lang="es-MX" dirty="0"/>
              <a:t>, A. (2017). Proyecto </a:t>
            </a:r>
            <a:r>
              <a:rPr lang="es-MX" dirty="0" err="1"/>
              <a:t>jabon</a:t>
            </a:r>
            <a:r>
              <a:rPr lang="es-MX" dirty="0"/>
              <a:t> natural de perejil “</a:t>
            </a:r>
            <a:r>
              <a:rPr lang="es-MX" dirty="0" err="1"/>
              <a:t>saboné</a:t>
            </a:r>
            <a:r>
              <a:rPr lang="es-MX" dirty="0"/>
              <a:t>” como tratamiento para el acné de adolescentes de Lima Metropolitana . Universidad san Ignacio de Loyola</a:t>
            </a:r>
          </a:p>
        </p:txBody>
      </p:sp>
    </p:spTree>
    <p:extLst>
      <p:ext uri="{BB962C8B-B14F-4D97-AF65-F5344CB8AC3E}">
        <p14:creationId xmlns:p14="http://schemas.microsoft.com/office/powerpoint/2010/main" val="1025537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6</cp:revision>
  <dcterms:created xsi:type="dcterms:W3CDTF">2024-04-23T20:16:13Z</dcterms:created>
  <dcterms:modified xsi:type="dcterms:W3CDTF">2024-04-30T00:53:29Z</dcterms:modified>
</cp:coreProperties>
</file>