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slide" Target="slides/slide6.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ableStyles" Target="tableStyles.xml" /><Relationship Id="rId5" Type="http://schemas.openxmlformats.org/officeDocument/2006/relationships/slide" Target="slides/slide4.xml" /><Relationship Id="rId10"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viewProps" Target="viewProps.xml" /></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7:23.589"/>
    </inkml:context>
    <inkml:brush xml:id="br0">
      <inkml:brushProperty name="width" value="0.05" units="cm"/>
      <inkml:brushProperty name="height" value="0.05" units="cm"/>
    </inkml:brush>
  </inkml:definitions>
  <inkml:trace contextRef="#ctx0" brushRef="#br0">4647 4419,'0'0,"0"0,0 0,0 0,0 0,0 0,0 0,0 0,0 0,0 0,0 0,0 0,0 0,0 0,-80 0,-54-54,2 1,130 52,-186-79,57 28,128 51,-157-53,3 2,153 50,-157-78,-20 28,175 51,-155-80,5 29,152 51,-184-53,31 2,154 51,-185-53,57 28,128 25,-104-52,-23 27,126 25,-103-26,3 1,101 25,-104-25,2-1,103 27,-105 0,27-27,79 27,-52 0,-24-26,73 25,-22 1,-27-26,52 25,-53 1,28 0,26 0,0 0,-26-26,25 26,-26 0,1 0,25 0,1 0,-26 0,26 0,-27 0,27 0,-27 0,14 0,-1 0,2 0,-3 0,3 0,-2 0,14 26,0-26,-27 27,-26 26,52-52,-52 79,2 23,48-99,-50 130,-26 23,77-153,-78 156,1 24,78-180,-53 157,28-30,25-129,-52 132,28-32,23-97,-25 103,1-4,25-101,-25 131,-1-29,27-103,-27 105,27-29,0-76,-27 78,27-29,0-48,-26 51,26-2,0-51,0 26,0-1,0-25,-27 25,13-12,28-1,-14 0,0 1,0 12,0-25,0-1,0 26,0-25,0-1,-27 26,27-26,0 27,0-27,0 27,0-27,0 26,0-25,0 25,0-26,0 13,0 1,0-14,0 27,0-27,-27 0,14 0,26 0</inkml:trace>
  <inkml:trace contextRef="#ctx0" brushRef="#br0" timeOffset="1437">5691 3053,'0'0,"0"0,0 0,0 0,0 0,0 0,0 0,0 0,0 0,0 0,0 0,0 0,-27-54,1-25,26 78,-27-133,1 3,25 128,-26-104,-25-25,51 130,-26-132,-26 29,52 103,-52-158,27 55,25 102,-52-157,-52 3,102 153,-23-130,-54-24,79 156,-25-132,0 30,25 101,-53-105,54 3,0 103,-27-105,1 29,26 76,-27-52,27 2,0 51,-27-53,27 29,0 23,0-24,0-1,0 27,0 0,-26-26,25 25,1-26,0 14,0 0,0 0,0-1,0 1,0-1,-26 14,26 0,0-27,0 14,0-1,0 14,0 0,0 0,0 0,0-26,-27 26,27 0,0 0,0-26,0 25,0-13,0 1,-27 13,14 0,13 0,0 0,-14-27,-12 27,25 0,-51-26,51 26,-26 0,-24-26,49 25,-52 1,-24-26,76 25,-52 1,-50 0,101 0,-77-27,-25 27,103 0,-132 0,29 26,103-25,-159-1,29 0,130 0,-132 27,28-27,105 0,-160 27,5-1,152-26,-157 27,-20-1,175-25,-128 26,2-1,130-26,-79 0,29 26,51-25,-80-1,30 0,49 0,-78 27,27-27,52 0,-53 27,28-27,26 0,-27 0,14 0,-1 0,-12 0,25 0,1 27,-25-27,24 0,1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8:47.289"/>
    </inkml:context>
    <inkml:brush xml:id="br0">
      <inkml:brushProperty name="width" value="0.05" units="cm"/>
      <inkml:brushProperty name="height" value="0.05" units="cm"/>
    </inkml:brush>
  </inkml:definitions>
  <inkml:trace contextRef="#ctx0" brushRef="#br0">42 1243,'0'0,"0"0,0 0,0 0,0 0,0 0,0 0,0 0,0 0,0 0,-21-41,1-19,20 59,0-82,0-37,0 117,20-59,1 1,-21 61,41-83,-21 43,-20 39,42-40,-2 21,-39 20,19-21,21 21,-41 0,21-21,19 42,-39-21,20 0,-1 20,-20-19,21 19,-1 0,-20-19,41 40,-41-1,0-39,21 40,-1 0,-20-41,0 21,0-1,0-20,21 41,-21-20,0-21,0 21,20 19,-19-39,-1-1,19 0,-18 0,-1 0</inkml:trace>
  <inkml:trace contextRef="#ctx0" brushRef="#br0" timeOffset="1">1543 750,'0'0,"0"0,0 0,0 0,0 0,0 0,0 0,0 0,0 0,0 0,0 0,0 0,-42 0,1 0,-19 0,59 0,-82 0,2 20,80-19,-60-1,20 20,40-20,-40 21,1-1,39-20,-19 0,-1 20,21-19,0 19,0-9,0-1,0 10,0-20,0 21,20-1,-19-19,-1-1,19 19,-18-18,20-1,-11 0,21 21,9-21,-39 0,20 0,19-20,-39 19,60-40,-21-19,-39 58,61-39,-22-59,-39 97,40-120,0 22,-41 99,21-101,-21 64,0 37,0-39,0 1,0 39,0-40,0-19,0 58,0-39,0 21,0 20,0-21,0 11,0-1,0-8,0 18,0-19,0 19,0-19,0 20,0-10,0 10,0 0,0 30,0 11,0 19,0-58,21 101,-21 17,0-117,0 121,20 17,-20-138,0 99,0 0,0-101,21 61,-21 19,0-80,20 61,-20-1,0-61,21 42,-21-22,0-20,0 21,0-1,0-20,20 0,-9 0,-22 0</inkml:trace>
  <inkml:trace contextRef="#ctx0" brushRef="#br0" timeOffset="2">2694 832,'0'0,"0"0,0 0,0 0,0 0,0 0,0 0,0 0,0 0,0 0,0 0,0 0,0 0,0 0,-62 0,2 0,59 0,-61 0,1 0,60 0,-40-20,1 40,39-20,-40 0,1 0,39 0,-40 0,21 0,19 0,-19 21,-21-1,40-20,-19 21,0-1,19-20,1 0,0 41,0-40,0 19,0 0,0-19,0 19,0-10,0 1,0 9,0-20,41 21,0-21,-40 0,40 20,-21-20,-20 0,41 0,0-20,-41 20,21 0,19-20,-39 19,20 1,-1-20,-20 20,21-21,-21 1,0 20,20-21,-20 1,0 20,21-21,-11 11,-20-1,-10-8,19 18,1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8:48.361"/>
    </inkml:context>
    <inkml:brush xml:id="br0">
      <inkml:brushProperty name="width" value="0.05" units="cm"/>
      <inkml:brushProperty name="height" value="0.05" units="cm"/>
    </inkml:brush>
  </inkml:definitions>
  <inkml:trace contextRef="#ctx0" brushRef="#br0">0 1,'0'0,"0"0,0 0,0 0,0 0,0 0,0 0,0 0,0 0,0 0,0 0,0 0,0 0,0 0,0 41,0 0,0-1,0-39,0 61,0-42,0-20,0 42,0-2,0-39,21 40,-21-21,0-20,20 21,-20-2,0-17,21 18,18 0,-37-19,19 19,38 0,-57-19,39-1,0 20,-41-20,42-20,-2 20,-39 0,40 0,-1-20,-39 19,40-19,-21-1,-19 21,40-20,-21-1,-20 21,0-21,20 1,-19 20,19 0,-20-41,0 41,0-21,21 21,-21 0,0-20,0 0,0 19,21-20,-11 11,-20 0,10 0,20 20,-20-30,0 19,0 1,0-20,0 20,21 0,-1-20,-20 19,21-19,-1 20,-20 0,0 0</inkml:trace>
  <inkml:trace contextRef="#ctx0" brushRef="#br0" timeOffset="1411">966 618,'0'0,"0"0,0 0,0 0,0 0,0 0,0 0,0 0,0 0,0 0,0 0,0 0,0-41,0-21,20 2,-19 58,20-80,-1 42,-20 39,21-40,-1 1,-20 39,21-41,-1 22,-20 20,21-21,19 1,-39 20,20-21,19 1,-39 20,60-21,-21 21,-38 0,39 0,-1 20,-39-19,19 19,21 0,-41-19,42 40,-22-21,-20-20,21 42,-1-2,-20-39,21 40,-21-1,0-39,20 20,-20-1,0-20,0 21,21-1,-21-20,0 0,0 20,0-19,0 19,0-9,21-1,-12-1,-9-9,0 0,11-9,-11 9</inkml:trace>
  <inkml:trace contextRef="#ctx0" brushRef="#br0" timeOffset="1412">2694 206,'0'0,"0"0,0 0,0 0,0 0,0 0,0 0,0 0,0 0,0 0,0 0,0 0,0 0,0 0,-42 0,1 21,1-21,39 0,-60 0,21 20,38-19,-39 19,1 20,39-39,-40 20,21 19,19-39,-19 20,20-1,0-20,-21 21,11-11,20 0,10-10,-19 0,-1 0,20 20,-20-19,0-1,21 0,-21 0,21 0,-1-20,-20 19,41 1,-21 0,-19 0,19 0,0 0,-19 0,20-20,-11 9,0 22,10-11,-19 0,-1 0,20 0,-20 0,0 20,20-20,-19 0,19 21,-9-11,-1 21,-10-11,0-20,20 42,0-3,-19-37,-1 18,20 0,-19-19,-1-1,0 0,0 0</inkml:trace>
  <inkml:trace contextRef="#ctx0" brushRef="#br0" timeOffset="2296">864 1049,'0'0,"0"0,0 0,0 0,0 0,0 0,0 0,0 0,0 0,0 0,0 0,0 0,0 0,0 0,-62 0,0 0,-39 0,100 0,-82 0,3 0,78 0,-80 21,3-1,76-19,-39 40,-18-41,59 0,-40 41,20-1,21-39,-41 20,22 17,17-35,-18 38,0 19,19-59,-19 20,20-1,0-19,0 19,0-10,20 21,21-31,-41 0,21 21,19-1,-39-20,40 0,-1 40,-39-39,40-1,0 0,-40 0,19 0,20-39,-39 37,40-18,0 0,-41 19,21-19,19-1,-39 21,20-20,-1-21,-20 40,21-19,-1 20,-20 0,0-41,0 20,0 21,0-10,21 0,-11 0,1-1,-11 11,0 0,0 0,0 0,20 0,-20 0,0 0,0 0,0 0,0 21,21 20,-21-1,0-39,20 40,-20 17,0-54,21 37,-1 19,-20-59,21 41,-21-23,0-18,0 20,20-1,-20-20,0 0,0 21,0-21,21 0,-11 0,-20 0</inkml:trace>
  <inkml:trace contextRef="#ctx0" brushRef="#br0" timeOffset="2891">1316 1070,'0'0,"0"0,0 0,0 0,0 0,0 0,0 0,0 0,0 41,0 17,0-54,21 37,-21 40,0-80,20 61,-20-42,0-20,0 42,0-22,0-20,21 21,-11-11,-20 0,10 0,0 1,-21-11,21 0,0 20,0-9,0-42,0 21,-20-1,20-9,0 20,0-41,0 0,0 40,0-60,0 20,0 41,0-41,20 0,-20 40,0-19,0-21,0 41,21-21,-1 1,-20 20,21-21,-21 1,0 19,61-40,-20 21,-40 20,60-21,-21 1,-39 20,-1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8:52.230"/>
    </inkml:context>
    <inkml:brush xml:id="br0">
      <inkml:brushProperty name="width" value="0.05" units="cm"/>
      <inkml:brushProperty name="height" value="0.05" units="cm"/>
    </inkml:brush>
  </inkml:definitions>
  <inkml:trace contextRef="#ctx0" brushRef="#br0">288 618,'0'0,"0"0,0 0,0 0,0 0,0 0,0 0,0 0,0 0,0 0,0 0,0 0,0 0,0 0,0 0,0 0,0 0,0 0,0 0,0 0,-62 41,23 18,37-57,-39 40,-19 18,59-59,-41 61,42-22,0-39,-20 40,0-2,19-37,1 19,0-1,0-20,21 41,-11-20,-10-21,0 0,10 0,11-21,-11 11,21 20,-11-50,-19 39,40 1,-41-20,0 20,20 0,1-20,-21 19,0 1,20 0,-20 0,0 0,21 0,-21 0,0-20,0 9,21 22,-11-11,0 0,-10 20,0-20,0 0,0 0,21 0,-21 20,0-19,0-1,20 0,-20 0,0 20,0-9,21-22,-2 50,-18-37,-1-2</inkml:trace>
  <inkml:trace contextRef="#ctx0" brushRef="#br0" timeOffset="552">905 844,'0'0,"0"0,0 0,0 0,0 0,0 0,0 0,0 0,0 0,0 0,21-41,20 0,19-60,-59 99,61-60,-22 42,-39 19,40-40,0 21,-41 20,21-21,-1 1,-20 20,21-21,-1 21,-19 0,-1 0,19 20,-18-19,-1-1,20 20,-19-20,19 41,0 20,-19-60,19 61,1 18,-21-78,0 60,20-22,-19-39,-1 60,19-21,-18-38,-1 39,0-21,0-20,0 21,20-1,-19-20,-1 0,0 40,0-39,0-1,0 0,0 0</inkml:trace>
  <inkml:trace contextRef="#ctx0" brushRef="#br0" timeOffset="883">987 62,'0'0,"0"0,0 0,0 0,0 0,0 0,0 0,0 0,0 0,0 0,41 21,21-21,58-20,-117 19,141 1,-24 0,-116 0,119-20,-23 20,-97 0,100-21,-63 21,-39 0,40-20,-2 20,-37 0,-2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8:54.088"/>
    </inkml:context>
    <inkml:brush xml:id="br0">
      <inkml:brushProperty name="width" value="0.05" units="cm"/>
      <inkml:brushProperty name="height" value="0.05" units="cm"/>
    </inkml:brush>
  </inkml:definitions>
  <inkml:trace contextRef="#ctx0" brushRef="#br0">659 0,'0'0,"0"0,0 0,0 0,0 0,0 0,0 0,0 0,0 0,0 0,0 0,0 0,0 0,0 0,-42 21,2-1,39-19,-60 19,-41 0,101-19,-81 40,20 0,62-41,-82 62,41-21,41-41,-42 41,2-1,39-39,-19 40,-1-21,21-19,-20 40,20-21,0-20,0 0,20 41,-20-41,0 21,20-21,-19 0,-1 0,39 0,-37 0,18 0,1 0,-21 0,41 0,0-20,-41 19,41-40,0 21,-41 20,21-41,20 20,-41 21,21-20,19 0,-39 19,19-20,0 21,-19 0,-1-20,20 20,-20 0,21 0,-21 0,0 0,0 0,21 41,-21 0,0-41,0 62,0 39,0-99,0 80,0 18,0-97,0 58,0-1,0-58,0 39,0-20,0-21,0 20,20-20,-20 0,0 0,0-20,0 20,0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8:55.755"/>
    </inkml:context>
    <inkml:brush xml:id="br0">
      <inkml:brushProperty name="width" value="0.05" units="cm"/>
      <inkml:brushProperty name="height" value="0.05" units="cm"/>
    </inkml:brush>
  </inkml:definitions>
  <inkml:trace contextRef="#ctx0" brushRef="#br0">0 124,'0'0,"0"0,0 0,0 0,0 0,0 0,0 0,0 0,0 0,0 0,0 62,41 41,-40-101,19 99,42 63,-62-163,20 101,21-21,-41-80,21 81,-1 1,-20-83,42 82,-22-1,-20-80,21 61,-1-22,-20-39,21 40,-21-21,0-19,20 19,-20 0,0-19,0-1,21 20,-21-20,0 21,0-11,0-20</inkml:trace>
  <inkml:trace contextRef="#ctx0" brushRef="#br0" timeOffset="864">165 1358,'0'0,"0"0,0 0,0 0,0 0,0 0,0 0,0 0,0 0,0 0,0 0,0 0,0 0,0 0,20-41,42-62,38-78,-97 177,120-161,-21 23,-101 141,102-102,-63 42,-39 60,61-61,-22 1,-39 61,19-41,20 21,-39 19,20-20,19-18,-39 37,20-39,18 21,-37 20,39-41,19-20,-58 60,39-40,-2 1,-37 39,18-20,-20 1,0 19,21 1,-21-19,0 18,62 1,-9 0,-45 0,-8 0</inkml:trace>
  <inkml:trace contextRef="#ctx0" brushRef="#br0" timeOffset="1409">514 823,'0'0,"0"0,0 0,0 0,0 0,0 0,0 0,0 0,0 0,0 0,0 0,0 0,-41 62,21 38,20-97,-42 120,3 55,37-171,-39 137,21-44,20-97,-41 141,21-45,19-95,1 119,-20 36,19-154,-19 160,1 8,17-161,-18 152,0-27,19-130,1 76,-20-23,20-59,0 61,-20-42,19-19,-20 81,4-10,14-62,3-10</inkml:trace>
  <inkml:trace contextRef="#ctx0" brushRef="#br0" timeOffset="2284">1275 1934,'0'0,"0"0,0 0,0 0,0 0,0 0,0 0,0 0,0 0,0 0,0 0,0 0,-62 41,-20 0,-37 58,115-95,-161 119,26 57,134-175,-118 139,44-26,76-113,-38 98,21-43,19-58,-20 80,1-2,20-78,0 101,20-43,-20-58,21 80,18 15,-37-91,60 76,-2-2,-59-78,102 60,-23-42,-77-19,79 19,37-40,-115 20,78-21,-2-19,-77 39,99-61,-3 3,-95 56,99-79,-25-15,-74 91,37-96,0-19,-40 118,40-120,-1 2,-39 119,19-81,-20 3,0 78,-20-60,0 22,19 39,-19-60,-21 20,41 40,-62-40,-19 1,80 39,-61-40,2 21,58 20,-101 0,43-21,59 21,-61 0,3 0,56 0,-58 0,41 0,19 0,-122 21,51-3,62-16,10-2</inkml:trace>
  <inkml:trace contextRef="#ctx0" brushRef="#br0" timeOffset="2688">2200 2304,'0'0,"0"0,0 0,0 0,0 0,0 0,0 0,0 0,0 0</inkml:trace>
  <inkml:trace contextRef="#ctx0" brushRef="#br0" timeOffset="3105">1974 3784,'0'0,"0"0,0 0,0 0,0 0,0 0,0 0,0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6:07.424"/>
    </inkml:context>
    <inkml:brush xml:id="br0">
      <inkml:brushProperty name="width" value="0.05" units="cm"/>
      <inkml:brushProperty name="height" value="0.05" units="cm"/>
    </inkml:brush>
  </inkml:definitions>
  <inkml:trace contextRef="#ctx0" brushRef="#br0">0 0,'0'0,"0"0,0 0,0 0,0 0,0 0,0 0,0 0,0 0,0 0,0 0,0 0,0 0,0 0,0 0,0 0,0 0,0 0,0 0,0 0,0 0,0 0,0 0,0 0,0 0,0 0,0 0,0 0,0 0,0 0,0 0,0 0,0 0,0 0,0 0,0 0,0 0,0 0,0 0,0 0,0 0,0 0,0 0,0 0,0 0,0 0,0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6:25.804"/>
    </inkml:context>
    <inkml:brush xml:id="br0">
      <inkml:brushProperty name="width" value="0.05" units="cm"/>
      <inkml:brushProperty name="height" value="0.05" units="cm"/>
    </inkml:brush>
  </inkml:definitions>
  <inkml:trace contextRef="#ctx0" brushRef="#br0">1974 0,'0'0,"0"0,0 0,0 0,0 0,0 0,0 0,0 0,0 0,0 0,0 0,0 0,-62 21,-37 18,96-37,-121 39,-15 19,134-58,-118 59,4-1,115-58,-140 60,23 38,118-98,-120 81,4 16,115-96,-79 59,3-1,78-60,-60 81,2-21,59-60,-40 60,-18 18,56-75,-38 98,20-20,21-81,-41 81,21 0,20-82,-21 103,1-23,19-78,1 80,0 20,0-101,21 61,-1 58,-19-117,40 80,-1 18,-39-100,40 82,0-22,-41-61,62 103,-2-2,-59-99,61 101,-1-22,-60-80,81 81,-21-1,-60-80,101 102,16-24,-112-76,76 39,-1-2,-80-39,102 40,-23-1,-78-39,122 40,17-1,-138-39,120 40,-2-20,-119-21,142 20,-24 0,-116-19,160-1,20 0,-183 0,143 0,19-20,-161 19,141-19,-22-20,-118 39,161-40,-42 0,-120 40,142-81,-22 21,-121 61,122-83,-1 2,-120 80,100-102,-21 2,-79 99,80-100,-22 1,-58 99,59-101,-20 22,-41 80,21-102,-21 2,0 99,0-121,-20 2,19 119,-19-122,-21 2,41 121,-62-123,1 23,60 100,-60-102,1 23,58 78,-101-101,-17 3,117 97,-100-100,2 22,99 80,-121-81,3 2,117 77,-121-58,-36 1,156 58,-140-60,24 23,116 37,-140-39,25 21,115 20,-160 0,-38 0,198 0,-140-21,-35 41,173-19,-179-1,4 20,177-20,-181 62,24-22,157-39,-160 81,3-1,158-80,-141 82,1 18,142-99,-102 80,22-2,80-78,-102 121,63-2,39-118,-61 120,1 18,60-138,-19 141,0-7,19-130,22 137,-1 18,-20-160,62 163,-2-6,-58-154,101 180,18-2,-119-181,142 142,-22-2,-121-140,143 121,17-22,-157-99,160 101,-3-22,-157-80,181 82,-5-43,-175-39,180 40,17-21,-199-20,182-20,37 0,-218 19,243-40,-30 2,-208 37,217-60,-23-19,-200 80,203-102,-26 3,-175 97,180-120,-25-37,-156 156,120-140,-3 3,-119 138,80-141,-41 42,-41 101,21-143,-1 3,-20 138,0-161,-40 2,39 159,-40-161,-40-19,80 181,-61-142,-59 3,119 138,-101-141,2 3,99 138,-183-120,65 22,117 99,-182-80,24 21,157 60,-140-40,-53-18,189 56,-136-17,-57-1,196 21,-180-20,-18 20,201 0,-204 20,7 0,193-19,-180 40,-35 19,216-59,-221 102,44-2,179-99,-202 121,45-23,155-97,-139 121,23 17,119-139,-122 142,44-3,78-138,-60 121,22 16,39-136,-19 98,0 40,19-140,22 163,39 15,-59-175,102 200,-5-9,-93-186,-5-10</inkml:trace>
  <inkml:trace contextRef="#ctx0" brushRef="#br0" timeOffset="2190">1522 2159,'0'0,"0"0,0 0,0 0,0 0,0 0,0 0,0 0,0 0,0 0,0 0,0 0,0 0,0 0,0 0,0 0,0 0,0 0,0 0,0 0,0 0,0 0,0 0,0 0,0 0,0 0,41 20,62 1,-3-1,-98-19,122 19,-43 0,-80-19,81 19,-41-20,-41 0,62 21,-2-21,-58 0,39 0,18 20,-56-20,79 0,-2 0,-78 0,80 21,-21-21,-60 0,61 0,-22 0,-39 0,60 0,0 0,-60 0,61 0,17-20,-76 19,79 1,19-20,-99 20,60 0,18-20,-78 19,60-19,-22 20,-39 0,40-21,20 21,-60 0,40-20,-1 0,-39 19,19 1,1 0,-21 0,20 0,-9 0,-1 0,10-20,-19 19,19 1,-20 0,21 0,-21 0,0 0</inkml:trace>
  <inkml:trace contextRef="#ctx0" brushRef="#br0" timeOffset="3896">1912 2385,'0'0,"0"0,0 0,0 0,0 0,0 0,0 0,0 0,0 0,0 0,0 0,0 0,0 0,0 0,0 0,0 0,0 0,0 0,0 0,0 0,0 0,0 0,0 41,0 0,0-1,0-39,0 61,0-1,0-60,21 40,-21-1,0-39,0 40,0 0,0-41,20 41,-20 0,0-40,0 19,0 0,0-19,0-1,0 19,0-18,21 20,-11-11,-20 0,10 10,0-19,21-1,-21 20,0-20,0 21,20-21,-20 0,0 21,20-21,-19 0,-1 20,20-20,-20 0,0 21,20-21,-19 0,-1 20,20-20,-20 0,21 0,-21 20,0-19,20-1,0 19,-19-18,20-1,-11 0,0 0,10 20,-19-19,19-1,-9 0,-1 20,10-20,-20 0,21 0,-1 0,-19 0,19 21,-20-21,21 0,-1 0,-20 0,21 0,-11 0,0 0,10 0,-19 0,19 0,1 0,-21 0,21 0,-21 20,0-19,41-1,-21 0,-20 0,41 0,-1 0,-39 0,41 0,-2 0,-39 0,19 0,20 0,-39 0,20 0,-11 0,1 0,9-21,-20 21,20 0,-19 0,19 0,0 0,-19 0,-1 0,20 0,-20 0,21 0,-21 0,20-21,-9 11,-1 20,0-10,1 0,9-20,-20 20,0 0,20-20,-19 19,-1 1,20 0,-20 0,21-20,-11 10,0 20,-10-30,0 19,41 1,-41-40,0 39,21 1,-21-40,0 39,21-40,-21 21,0 19,20-40,-20 1,0 39,0-40,0 21,0 19,0-19,0 0,0 19,0-19,0 9,0 1,0-10,0 20,0-21,0 1,0 19,0-40,0 1,0 39,0-19,-20 0,20 19,0-19,0 9,0 1,0-10,0 19,0-19,0 10,0-1,0-9,0 20,0 0,0-39,0 37,-21-39,21 1,0 38,0 2</inkml:trace>
  <inkml:trace contextRef="#ctx0" brushRef="#br0" timeOffset="4629">2509 2344,'0'0,"0"0,0 0,0 0,0 0,0 0,0 0,0 0,0 0,0 0,0 0,0 0,0 0,0 0,0 62,0 40,0-21,0-79,0 121,0-44,0-76,0 59,20-1,-20-60,0 60,0-20,0-41,0 62,20 19,-19-80,19 61,-20-22,0-39,0-1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6:34.145"/>
    </inkml:context>
    <inkml:brush xml:id="br0">
      <inkml:brushProperty name="width" value="0.05" units="cm"/>
      <inkml:brushProperty name="height" value="0.05" units="cm"/>
    </inkml:brush>
  </inkml:definitions>
  <inkml:trace contextRef="#ctx0" brushRef="#br0">1 206,'0'0,"0"0,0 0,0 0,0 0,0 0,0 0,0 0,0 0,0 0,0 0,0 0,0 0,0 0,0 0,0 0,41 0,62-21,-2 1,-100 20,164-41,-44 21,-119 19,142 1,-27-19,-111 18,118-20,-24 1,-97 19,79 1,-21 0,-60 0,19 0,20 0,-39 0,40 0,-21 0,-19 0,19 0,1 0,-21 0,21 0,-11 0,0 0,10 0,-19 0,-1 0,20 0,-20 0,0 0,20 0,-19 0,-1 0,20 21,-20-21,0 0,21 0,-21 0,0 0,20 0,-19 0,-1 0,20 0,-20 0,21 0,-21 0,20 0,-20 0,0 0,0 0,21 0,-21 20,0-19,0 9,20-20,1 10,-1 0,-20 0,0 0,0 0,0 0,0 20,0-10,0-10,0 0,0 0,21-10,-21 31,21-21,-11 0,-10 0,0 0,10 0,-10 0,0 20,0-20,0 0,0 0,21 0,-21 0,0 20,0-19,20-1,-9 0,-1 20,-10-20,20 0,-20 0,0 21,21-21,-21 0,0 0,0 0,20 20,-20-20,21 0,-21 0,0 21,0-11,21-20,-11 10,0 21,-10-21,21 0,-21 0,0 0,0 0,20 0,-10 0,-20 20,10-10,41-20,-21 10,-19 0,-1 0,20-20,-19 20,-1 0,0 0,20 0,1 0,-21 0,20 0,-20 0,0-21,0 11,0 10,0 0,21 10,-21-10,0 0,20 0,-20-20,0 19,21 1,-11 0,0 0,-10 0,0 0,21-20,-11 10,1-1,-11 11,20-20,-20 20,21-21,-21 21,0 0,20 0,-20 0,0-20,0 9,21 22,-21-32,0 21,20 0,-9 0,19-20,-30 20,0 0,21 0,-11 0,1 0,-1 0,0-21,10 21,-19 0,-1 0,20 0,-20 0,41 0,-20 0,-21 0,41 0,20 0,-60 0,40 0,20 0,-60 0,40 0,-1 20,-39-19,40-1,-21 0,-20 0,21 0,-1 0,-19 0,-1 0,40 0,-39 0,40 0,-21 20,-20-20,21 0,-1 0,-19 0,40 0,-21 0,-20 0,21 21,-1-21,-20 0,21 0,-11 0,21 0,-11 0,-19 0,40 0,18 0,-57 0,-2 0</inkml:trace>
  <inkml:trace contextRef="#ctx0" brushRef="#br0" timeOffset="2929">186 0,'0'0,"0"0,0 0,0 0,0 0,0 0,0 0,0 0,0 0,0 0,0 0,0 0,0 0,0 0,0 0,0 0,-21 62,21 0,0 40,0-101,0 101,0-19,0-83,21 82,-21-1,0-80,20 81,21-21,-41-60,21 81,19-22,-39-58,61 60,-21 20,-41-81,41 59,0-19,-41-40,41 40,0-1,-41-39,21 19,20 1,-41-21,41 41,0-21,-41-19,41-1,-1 19,-39-18,41 20,-2-21,-39 0,40 0,-2 19,-37-18,19-1,-1 0,-20 0,21 0,-11 0,0 0,10 0,-19 0,19-20,0 0,-19 19,40-19,-21-1,-19 21,40-21,-21 1,-20 20,21-21,-1 1,-20 20,0-21,21 21,-21 0,20-41,1 21,-21 20,41-21,-41 1,0 19,21-40,-1 41,-20 0,21-20,-1-21,-20 41,21-21,-1-19,-19 39,19-20,0 1,-19 20,19-21,0-19,-19 39,19-19,-20 0,0 19,21-19,-21 19,0-19,20 20,-20 0,0-21,0 1,0 20,21-20,-21 19,0-19,0 20,21 0,-21-20,0 19,0 1,0-20,0 20,20 0,-10 0,-20-21,10 11,0-1,20 11,-19 0,-1 0,0-19,0 18,0 1,0 0,0-21,19 21,-18 0,10 0,-22-20,11 20,0 0,0 0,0 0,21-21,-12 12,-18-2,29 11,-20 0,10 0,-10 0,11 0,-2 0,2 0,10 0,-1 0,-19 0,19 0,-20 0,21 0,-11 0,0 0,30 0,-39 0,-1 0,20 0,-19 0,20 0,-11 0,0 0,10 0,-19 0,-1 0,20 0,-20 0,21 0,-11 0,0 0,0 0,1 0,9 0,-20 0,21 0,-21 0,10 0,1 0,9 0,-10 0,1 20,9-20,1 0,-21 21,20-21,-20 0,0 20,0-9,0-1,0 0,0 0,41 31,-41-40,0 19,0 0,0-19,21 19,-21 0,0-19,21 40,-21-22,0-18,0 20,20-21,-20 0,0 21,0-1,0-20,21 0,-21 20,0-19,0 19,0-9,20-1,-10-1,1 2,-11 10,0-11,20 1,-10-2,1 2,9 9,-19-19,19 40,0-21,-19-20,40 41,-21-20,1-21,-1 40,-20-39,42 20,-3-21,-37 0,-2 20,20-20,-20 0,21 21,-1-1,-20-20,21 0,19 20,-39-19,40 19,-1-20,-39 0,40 0,0 0,-40 0,81-20,-1 0,-80 19,61-40,19 21,-80 20,102-41,-64 1,-37 38,39-18,-1 0,-39 19,20-19,-1-21,-20 41,41-21,-21-18,-19 37,19-39,0 21,-19 19,20-40,-1-19,-20 58,41-59,-41 0,0 60,21-61,-21 22,0 39,0-19,20-20,-20 39,0-20,0 1,0 20,21-21,-11 11,-20-1,10-9,0 20,0-21,0 11,0 0,0-10,0 19,0-19,0 20,21 0,-21-20,0 19,0-19,0 19,0 1,0-20,0 20,0 0,0-20,0 19,0-9,0 0,0-11,19 2,-18 18,-1 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6:39.723"/>
    </inkml:context>
    <inkml:brush xml:id="br0">
      <inkml:brushProperty name="width" value="0.05" units="cm"/>
      <inkml:brushProperty name="height" value="0.05" units="cm"/>
    </inkml:brush>
  </inkml:definitions>
  <inkml:trace contextRef="#ctx0" brushRef="#br0">63 1,'0'0,"0"0,0 0,0 0,0 0,0 0,0 0,0 0,0 0,0 0,0 0,0 0,0 0,0 0,0 0,0 0,-21 41,21 0,0-41,-21 41,1 20,20-60,0 40,0 20,0-61,0 42,0-2,0-39,0 40,0 20,0-61,20 21,-20 20,0-41,21 0,-1 20,-19-19,19 19,21-20,-41 0,41 21,0-42,-41 21,21-20,20 20,-41 0,21-21,-1 1,-20 20,21-21,-1 21,-20 0,0-21,0 2,0 18,21 1,-21-20,0 19,0 1,20-40,-20 39,0-40,0 1,0 39,-20-40,20 1,0 39,-21-40,21 1,0 39,-20-20,20 1,0 19,-21-19,11 10,20-1,-30 11,20 0,0-20,0 9,0 11,0 0,-21-10,21 10,0 20,0-19,-20-1,20 20,0-20,-21 21,1 19,19-39,1 20,-20 19,20-39,-21 40,21-21,0-20,0 41,-20-41,20 0,20 21,-20-1,0-19,0 19,0-10,0 1,21 9,-21-20,0 0,20 21,-20-21,0 0,21 0,-21 0,21 20,-21-40,0 20,20 0,0-21,-19 21,19-20,20 0,-39 19,-1-19,21-1,-21 21,0-21,20 21,-20 0,0-20,0 0,0 19,21-19,-21 20,0-20,0 19,0 1,0-20,0 20,0-21,0 11,0 10,0 0,0-10,0-11,0 21,0 0,-20 0,19 0,-19 0,20 0,-20 0,19 0,1 0,-20 20,20-19,-41 40,21-1,19-39,-19 40,-1-21,21-20,-21 42,21-2,0-39,-20 40,20-1,0-39,0 19,0 1,0-21,20 21,-9-11,-22 0,32 10,-21-19,0-1,0 0,21 20,-11-10,0-20,0 10,1-20,-11-1,0 21,0-20,20-1,-20 21,0-41,0 21,0 19,0-19,0 0,0 19,0-19,20 20,-19 0,-1-21,0 2,0 18,0 1,-20-20,19 19,1-20,0 11,0 0,0 0,0-1,0 2,0-2,-20 11,20 0,0 0,0-20,0 19,0 1,0 0,-21 0,11 0,20 21,-30-1,20-20,-21 21,21 19,0-39,-21 20,1 39,20-59,0 20,0-1,0-20,0 21,0-11,0 0,0 10,0-19,0-1,0 20,0-19,0-1,0 20,0-20,20 0,-9 0,-1 0,-10-20,0 20,21 0,-21-21,0 21,0 0,0-20,0 19,20-19,-10 10,-20-1,10-9,0 20,0-21,-20 21,20 0,0-20,0 0,0 19,0-19,-21 20,21 0,0-21,0 11,0-1,-20 11,19 0,1-20,0 10,0-1,-20 11,20 0,0 0,-20 0,19 0,1 21,-20-21,20 0,0 20,-20 20,19-38,1 39,-19-2,18-37,1-2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6:41.526"/>
    </inkml:context>
    <inkml:brush xml:id="br0">
      <inkml:brushProperty name="width" value="0.05" units="cm"/>
      <inkml:brushProperty name="height" value="0.05" units="cm"/>
    </inkml:brush>
  </inkml:definitions>
  <inkml:trace contextRef="#ctx0" brushRef="#br0">62 257,'0'0,"0"0,0 0,0 0,0 0,0 0,0 0,0 0,0 0,0 0,0 62,0-2,0-59,21 61,-21-2,0-58,20 18,-20 20,0-38,0 18,21 0,-21-19,0 19,0-10,21 1,-11-1,-10-10,0 0,31-10,-31-11,0 11,20 20,-20-30,0 20,0 0,20-21,-19 21,-1 0,0-20,0 20,0-21,0 1,0 19,0-19,0-41,0 60,0-61,0 2,0 59,0-40,0 1,0 39,0-41,0 23,0 18,-21-20,21 1,0 20,0 0,0-20,0 19,0 1,0-20,0 20,0-21,0 11,0 10,0 0,0-10,0 10,-20 0,20 0,0 0,0 20,0-20,-41 21,41-2,0-18,-21 40,21-1,0-39,-21 41,21-2,0-39,-20 40,20-2,0-37,0 18,0 1,0-21,0 21,0-11,0 0,0 10,0-19,0-1,20 20,-20-20,0 0,20 0,-19 0,-1 0,20 0,-19 0,-1 0,0 0,41 0,-21 0,-20-20,10 10,1-21,-11 10,0 21,20-41,1 0,-21 41,0-41,0 1,0 39,0-41,0 2,0 39,0-19,0 0,0 19,0-19,0-1,0 21,-21 0,21-20,0 20,0-21,-19 21,18 0,-20-21,11 11,0 20,-31-10,41 0,-41 21,40-21,-19 21,0 19,19-39,-19 19,-1 21,21-41,-20 62,20-22,0-39,0 40,0 0,0-41,0 41,0 0,0-40,20 40,-20-21,0-20,0 21,0-21,21 0,-11 0,-20 20,30-20,-20 0,0 0,0 0,21 0,-11 0,0-20,10 20,-19 0,20-21,19-19,-39 39,19-40,0 22,-19 17,-1-39,0 21,20 20,-20-20,0 19,0 1,0-20,0 20,0-21,0 11,0 10,0 0,21-10,-11-1,-41 22,31 9,0-10,-20 21,20-11,0-19,-21 40,21 18,0-56,0-3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7:37.809"/>
    </inkml:context>
    <inkml:brush xml:id="br0">
      <inkml:brushProperty name="width" value="0.04997" units="cm"/>
      <inkml:brushProperty name="height" value="0.04997" units="cm"/>
    </inkml:brush>
  </inkml:definitions>
  <inkml:trace contextRef="#ctx0" brushRef="#br0">1974 1,'0'0,"0"0,0 0,0 0,0 0,0 0,-20 61,20 16,0-71,-41 138,2 30,36-163,-58 174,2 51,56-226,-59 217,-17-28,76-193,-79 200,-18-7,97-193,-79 138,-36 73,113-208,-78 176,-16-26,95-153,-119 179,45-48,74-130,-119 137,3-5,116-134,-78 118,22-43,58-78,-59 81,1-23,58-59,-39 40,1-1,39-38,-40 18,21 0,19-19,-20 19,2 0,18-19,-20 19,11-9,10-11,0 0,-31 10,11 0,20-20,-10 10,-1 20,1-10,10-10,0 0,-11-10,11 10,0 0,0 0,0 0,21-20,-21 0,0 19,41-40,19-58,-58 95,101-119,33-13,-128 128,94-156,37 5,-134 153,98-97,-24 5,-76 94,59-140,36 7,-93 130,98-117,-6-12,-92 128,57-94,-2-18,-58 116,80-78,-23-37,-56 115,38-79,18-34,-57 111,19-76,-1 22,-19 58,19-101,-1 46,-17 53,39-79,-41 23,0 59,20-40,0-20,-19 60,-1-20,20-18,-19 37,-1-39,20 21,-20 20,0-21,0 1,0 19,20-19,-19 20,-1-21,0 11,0 0,0 0,0-1,20 11,-20 0,0-20,0 1,0 17,0 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6:43.135"/>
    </inkml:context>
    <inkml:brush xml:id="br0">
      <inkml:brushProperty name="width" value="0.05" units="cm"/>
      <inkml:brushProperty name="height" value="0.05" units="cm"/>
    </inkml:brush>
  </inkml:definitions>
  <inkml:trace contextRef="#ctx0" brushRef="#br0">1204 0,'0'0,"0"0,0 0,0 0,0 0,0 0,0 0,0 0,0 0,-41 21,40-21,-60 21,-39-1,97-20,-141 62,24-42,117-20,-162 62,44-22,119-39,-121 40,22 0,99-41,-39 21,0-1,41-19,-62 19,42-20,19 0,-19 0,20 20,0-19,-21-1,11 0,20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6:43.927"/>
    </inkml:context>
    <inkml:brush xml:id="br0">
      <inkml:brushProperty name="width" value="0.05" units="cm"/>
      <inkml:brushProperty name="height" value="0.05" units="cm"/>
    </inkml:brush>
  </inkml:definitions>
  <inkml:trace contextRef="#ctx0" brushRef="#br0">0 0,'0'0,"0"0,0 0,0 0,0 0,0 0,0 0,0 0,0 0,0 0,0 0,0 0,41 41,20-20,-60-21,61 41,17-21,-76-19,-3-1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6:47.307"/>
    </inkml:context>
    <inkml:brush xml:id="br0">
      <inkml:brushProperty name="width" value="0.05" units="cm"/>
      <inkml:brushProperty name="height" value="0.05" units="cm"/>
    </inkml:brush>
  </inkml:definitions>
  <inkml:trace contextRef="#ctx0" brushRef="#br0">62 1028,'0'0,"0"0,0 0,0 0,0 0,0 0,0 0,0 0,0 0,0 0,0 0,0 0,0 0,0 0,0 0,0 0,-21-20,21-42,-20 2,20 58,0-100,-20 41,19 60,1-40,0-20,0 60,0-40,0 0,0 41,0-62,0 22,0 39,0-61,0 23,0 37,0-39,0 1,0 39,0-20,0 1,0 20,21-21,-11 11,-20 0,10-10,0 19,0 1,0-20,0 20,20 0,-20-20,0 19,0-19,21 20,-21 0,0-21,0 11,20-1,-10 1,-20 0,30 10,-19 0,-1 0,20 0,-19 0,-1 0,20 0,-20 0,21-21,-21 21,20 0,-9 0,-1 0,10 0,-20 0,21 0,-11 0,0 21,10-21,-19 0,-1 0,20 0,-19 0,-1 0,0 0,20 0,-20 20,0-20,21 21,-11-11,0 21,11-11,-21-19,20 40,-20 0,0-41,21 41,-21-1,0-39,21 61,-21-42,0-20,20 41,-20 0,0-40,0 19,0-10,0 1,0 9,0-20,0 41,0-20,0-21,0 21,0-1,0-20,21 0,-21 41,0-41,0 21,0-1,0-20,0 21,0-1,0-20,0 21,0-21,0 21,0-1,0-20,0 21,0-11,0 0,0 10,0-19,0 19,0-20,0 21,0-21,0 20,0-20,0 0,0 21,0-21,0 0,0 20,0-19,0 9,0 0,0 11,0-1,0 1,0-21,0 0,19-20,-18 19,-1 1,20-19,-19 18,-1 1,20-21,-20 21,41-20,-20-1,-21 21,41-21,-21 1,-19 20,19-21,21 1,-41 20,41 0,0-20,-40 19,19 1,0 0,-19 0,19-20,-9 9,-1 22,10-11,-20 0,21 0,-21 0,21 0,-21-21,0 21,20 0,-10 0,1 0,-1 0,0 0,0 0,1 21,-1-11,0-20,0 10,1 0,-1 0,0 20,0-10,1-20,-11 31,0-21,21 0,-21 20,0-20,20 0,-20 0,0 21,0-11,21 0,-11 0,-20 1,30-11,-20 0,0 21,0-1,0-20,0 0,20 20,-19-19,-1-1,0 20,0-20,0 0,0 21,0-21,20 20,-9-9,-22-1,11 29,0-37,0 19,0 39,0-59,0 40,-20 0,20-40,0 60,-20-20,19-41,1 41,0 0,0-40,-20 19,20 1,0-21,0 20,0 1,0-21,0 20,-21-20,21 0,0 21,-20-1,20-19,-21 40,-20-21,41-20,-21 41,-19-20,39-21,-19 0,-1 20,21-20,-41 21,21-21,19 0,-19 21,10-11,-1-20,-9 10,20 0,0 0,-21 0,21 0,-20 0,9 0,1-21,-10 21,19 0,-19-21,0 1,19 20,-40-21,21 1,20 20,0-41,-21 20,21 21,-20-20,0-41,19 60,-20-20,1-39,20 59,0-41,-20 2,19 39,-19-60,20 20,0 41,-21-42,21 2,0 39,0-40,-20 1,20 39,0-40,0 1,0 39,0-40,0 1,0 39,0-41,0 22,0 20,0-21,0 1,0 20,0 0,0-20,0 19,0 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7:05.173"/>
    </inkml:context>
    <inkml:brush xml:id="br0">
      <inkml:brushProperty name="width" value="0.04999" units="cm"/>
      <inkml:brushProperty name="height" value="0.04999" units="cm"/>
    </inkml:brush>
  </inkml:definitions>
  <inkml:trace contextRef="#ctx0" brushRef="#br0">445 0,'0'0,"0"0,0 0,0 0,0 0,0 0,0 0,0 0,0 0,0 0,0 0,0 0,0 0,0 0,0 0,0 0,0 0,0 0,0 41,0 22,0 15,0-74,21 79,-21-22,0-60,21 41,-21-2,0-39,0 40,40 0,-39-40,-1 20,0-1,0-20,0 21,0-1,0-19,0-1,0 39,0-37,0-2</inkml:trace>
  <inkml:trace contextRef="#ctx0" brushRef="#br0" timeOffset="1735">445 973,'0'0,"0"0,0 0,0 0,0 0,0 0,0 0,0 0,0 0,0 0,0 0,0 0,0 0,0 0,0 0,0 0,0 0,0 0,0 0,0 0,0 0,0 0,0 0,0 0,-62 41,21-20,1 19,39-39,-62 41,43-22,20-19,-21 19,-39 0,58-19,-19 20,1-1,20-20,0 21,-21-21,21 0,0 21,-21-1,21-20,0 21,0-11,-21 1,21 9,0-19,0 19,0 0,0-19,-20 20,9-11,22 0,8 10,-18-19,-1 20,0-11,0 0,21 11,-21-21,0 21,20-21,-19 0,-1 21,20-21,-19 0,19 20,41 0,-60-19,20-1,20 20,-41-19,21-1,20 20,-40-20,19 0,1 0,-21 0,41 0,0 0,-40 0,40 0,18 0,-56 0,18 0,40-20,-60 20,82 0,-43-20,-39 19,61 1,-21-20,-40 19,40 1,0-20,-40 20,40 0,-21-20,-19 19,40 1,-41-20,0 19,21 1,-1 0,-20 0,21-20,-21 19,21 1,-11 0,1 0,-1 0,0 0,-10-20,20 20,-19 0,-1 0,20-20,-19 19,-1 1,0 0,20-21,-10 11,-20 0,30 10,-19 0,-1-21,0 11,21-1,-21-9,0 20,0-21,0 21,0 0,0-20,0 19,0-20,0 11,0 0,0 0,0-1,-20-9,19 19,-19-19,19 20,-19-21,-21 0,40 21,-19-20,-21-1,40 21,-40-21,-19 21,58 0,-40 0,-18 0,58 0,-81 21,3-1,78-19,-81 19,22-20,60 0,-41 21,2-21,39 0,1 21,-21-21,21 0,-21 0,11 0,20 0</inkml:trace>
  <inkml:trace contextRef="#ctx0" brushRef="#br0" timeOffset="2986">1294 1346,'0'0,"0"0,0 0,0 0,0 0,0 0,0 0,0 0,0 0,0 0,0 0,0 0,0 0,0 0,0 0,0 0,0 0,0 0,0 0,0 0,0 0,0 0,0 0,0 0,0 0,0 0,0 0,0 0,0 0,0 0,0 0,0 0,42-63,-1 22,20-40,-60 79,40-81,-20 63,-21 20,21-42,-21 2,0 39,21-40,-1 20,-20 21,0-21,0 2,0 17,21-18,-21-20,0 38,0 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5:48.710"/>
    </inkml:context>
    <inkml:brush xml:id="br0">
      <inkml:brushProperty name="width" value="0.05" units="cm"/>
      <inkml:brushProperty name="height" value="0.05" units="cm"/>
    </inkml:brush>
  </inkml:definitions>
  <inkml:trace contextRef="#ctx0" brushRef="#br0">1646 3928,'0'0,"0"0,0 0,0 0,0 0,0 0,0 0,0 0,0 0,0 0,0 62,-21 82,1 52,19-187,-40 238,3-15,35-217,-38 211,2-33,37-181,-19 235,-17-15,35-217,-17 252,-19-12,37-243,-39 194,2-12,36-182,-17 131,-20-4,39-134,-20 98,-18-24,37-76,-39 80,21-44,19-37,-19 59,0-21,19-38,-19 39,1-3,17-35,-18 17,20 0,0-19,-42-1,42 20,0-20,0 21,-19-21,18 0,1 21,0-11,-21 0,12 0,18 1,-9-2,0 2,-20-11,20 0,0 0,0 0,-21 21,21-1,0-20,0 20,0-19,0 9,0-10,0 0,0 0,0 11,0-1,21-20,-1 10,20 0,-39 0,82 0,-5 0,-74 0,119 0,13 0,-128 0,136 0,-5 19,-134-18,160-1,-47 20,-113-19,118-1,-43 0,-77 0,79 20,-2-20,-78 0,101 0,-43 0,-59 0,82 21,-4-21,-76 0,59 0,-3 0,-57 0,39 0,-21 0,-19 0,40 0,38 0,-76 0,38 0,40-20,-79 19,80 1,-42-20,-39 20,81 0,-42 0,-39 0,41-21,-3 21,-37 0,39 0,-1-20,-39 20,40 0,-21 0,-19 0,40 0,38-20,-76 19,38 1,39 0,-78 0,60 0,-2 0,-58 0,39-21,-1 21,-39 0,61 0,-23 0,-37 0,39-20,-21 20,-20 0,21 0,-1 0,-19 0,-1 0,37 0,-33 0,16 0,0 0,-19 0,19-21,-9 11,-1 20,10-10,-20 0,21 0,-1 0,-19 0,19 0,-20 0,21 0,-21-20,0 20,20 0,-9 0,-22-21,31 21,-19 0,-1-20,0 9,20 22,-20-31,0 19,0 1,0-19,0 17,0 2,0-19,0 18,0 1,0-20,0 19,0-19,0-40,0 58,-20-80,20 3,0 76,-41-121,21 8,19 109,-61-116,3 3,57 116,-60-119,3 24,56 95,-58-119,21 4,39 114,-61-118,22-35,39 151,-40-157,21-35,19 192,-40-178,21 6,19 173,-19-158,0 47,19 110,1-75,-19 3,18 76,1-59,0 23,0 37,0-59,-20 21,19 38,1-18,0-20,0 39,0-40,-19 1,18 38,1-18,0 0,0 19,0-19,-20 20,19 0,1-21,0 1,0 20,0-21,-20 1,20 20,0 0,0-20,0 19,-21-20,21 1,0 20,0 0,0-20,0 19,-21-19,11 9,20 1,-10-10,0 20,-20 0,10 0,20-21,-10 12,-62-23,7-23,48 48,7 7</inkml:trace>
  <inkml:trace contextRef="#ctx0" brushRef="#br0" timeOffset="2032">1214 3476,'0'0,"0"0,0 0,0 0,0 0,0 0,0 0,0 0,0 0,0 0,103 41,61 0,107 36,-254-72,374 77,-93-22,-288-58,298 60,-50-43,-248-18,175 40,-9-2,-167-37,217 19,-8-1,-210-19,239-1,-26-20,-216 19,180-40,-7-58,-171 95,199-119,-13-32,-181 145,132-154,-64-17,-78 177,60-120,-43 10,-17 105,18-176,-20-10,0 184,0-194,-20 7,20 190,-41-197,-18 9,56 186,-59-155,4 10,55 146,-100-155,-34 7,130 149,-178-177,-30-50,204 223,-216-173,29 26,191 154,-240-98,-32 3,270 97,-279-59,10 43,269 18,-238 1,7 60,233-58,-219 59,-13 19,231-77,-259 79,32 35,223-111,-234 138,49 14,188-151,-197 157,27 15,173-173,-199 200,84-46,118-156,-120 161,26-49,91-109,-35 116,-18 55,56-171,-17 137,20 36,0-175,20 180,40-25,-58-155,142 221,36-26,-175-194,262 199,56-3,-317-198,323 140,44-27,-355-111,311 97,-32-44,-286-56,257 58,-90-21,-171-39,178 20,-46-21,-134 0,97 21,37-41,-134 19,180-40,75-19,-252 58,218-80,36-39,-257 119,201-101,-66 23,-136 78,160-101,-2 42,-160 60,101-81,-43 42,-58 39,60-61,-22 2,-39 58,60-80,-20-38,-40 117,40-121,-1 5,-39 115,-1-161,0-12,0 169,-41-156,1 6,39 151,-61-178,-58 6,117 173,-162-179,-72-51,227 226,-257-217,-28 31,282 187,-275-156,-3 29,273 128,-269-115,50 64,227 56,-257-58,70 61,188 0,-176 0,-33 59,210-57,-157 60,-10 16,165-74,-154 99,26 15,132-112,-138 158,-54 14,190-171,-136 199,-13-30,150-167,-96 196,4-7,95-190,-78 197,2 15,78-213,-19 137,21 34,0-171,21 219,56-13,-72-200,98 213,55 11,-152-227,262 195,47-7,-301-190,356 177,-55-86,-301-95,253 78,-12-62,-243-19,214 19,-12-39,-201 18,233-40,-26 1,-214 38,241-59,-44-40,-200 99,223-121,-32 6,-183 110,216-137,-47-16,-175 156,159-120,-64 4,-97 117,59-79,-42 2,-20 78,41-122,-1 6,-39 113,-1-201,-19-13,18 212,-20-219,-18 47,37 173,-59-179,-39 6,97 173,-162-261,-53-30,210 285,-239-255,-7 91,241 167,-275-176,11 66,266 114,-235-118,6 83,233 39,-260-61,88 62,173 0,-241 0,69 40,171-39,-199 41,9 17,189-57,-198 122,11 51,184-165,-235 216,69 29,169-243,-157 255,86-30,76-227,-59 216,23 9,37-223,2 255,60-28,-58-231,80 218,77-7,-153-212,179 199,54-47,-232-154,219 139,63-48,-269-89,288 34,457-77,-666 31,-99 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5:52.126"/>
    </inkml:context>
    <inkml:brush xml:id="br0">
      <inkml:brushProperty name="width" value="0.05" units="cm"/>
      <inkml:brushProperty name="height" value="0.05" units="cm"/>
    </inkml:brush>
  </inkml:definitions>
  <inkml:trace contextRef="#ctx0" brushRef="#br0">82 0,'0'0,"0"0,0 0,0 0,0 0,0 0,0 0,0 0,0 0,0 0,0 0,0 0,-20 62,0-3,19-56,1 79,-20-22,20-59,0 61,-20-22,19-39,1 40,0-1,0-39,0 41,20-2,-19-39,19 40,1-1,-21-39,20 40,-20-1,0-39,21 20,-1-1,-19-20,40 41,-1-41,-39 0,40 21,-2-1,-37-19,19-1,19 0,-39 0,40 0,-21 0,-20 0,42 0,-22 0,1-21,19 21,-39 0,19-21,19 2,-37 18,19-40,19 21,-39 19,20-19,-1 0,-20 19,0-19,20-21,-19 40,19-40,0 21,-19 20,19-41,0 1,-19 38,20-18,-21 0,0 19,0-19,0 10,0-1,0-9,0 20,20-21,-20 21,0-20,0 20,20-21,-19 21,19-41,-2-12,-15 44,-3 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5:53.243"/>
    </inkml:context>
    <inkml:brush xml:id="br0">
      <inkml:brushProperty name="width" value="0.05" units="cm"/>
      <inkml:brushProperty name="height" value="0.05" units="cm"/>
    </inkml:brush>
  </inkml:definitions>
  <inkml:trace contextRef="#ctx0" brushRef="#br0">144 1,'0'0,"0"0,0 0,0 0,0 0,0 0,0 0,0 0,0 0,0 0,0 0,0 0,0 0,0 0,0 0,0 0,0 0,0 0,0 0,0 0,0 0,0 0,-21 41,21 0,-19-1,18-39,1 40,-20-21,19-19,1 20,0-1,0-20,0 21,0-11,0 0,0 0,0 1,0-1,0 0,0 0,0-10,0 0,0 0,0 0,0-30,0 20,-20-1,20-9,0 20,0 0,0-40,0 39,0-20,-20 2,19 17,1-18,0 20,0 0,0-20,0 19,-20 1,9 0,1 0,10 20,0-19,0-1,0 19,0-18,0 82,17-15,-13-54,-4-14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5:54.418"/>
    </inkml:context>
    <inkml:brush xml:id="br0">
      <inkml:brushProperty name="width" value="0.05" units="cm"/>
      <inkml:brushProperty name="height" value="0.05" units="cm"/>
    </inkml:brush>
  </inkml:definitions>
  <inkml:trace contextRef="#ctx0" brushRef="#br0">144 0,'0'0,"0"0,0 0,0 0,0 0,0 0,0 0,0 0,0 0,0 0,0 0,0 0,0 0,0 0,0 0,0 0,0 0,0 0,-41 62,22-23,18-37,-20 39,1 18,19-56,1 18,-19 18,18-37,1 18,-20 0,19-19,1-1,0 20,0-20,0 0,0 20,0-19,0-1,0 0,21 0,-11 0,-20-21,30 2,-20 18,21-40,-1 1,-19 39,19-41,0 2,-19 39,-1-19,0 0,0 19,20 1,-20-19,0 18,0 1,0-20,0 19,0 1,0 0,0 0,0 0,0 0,0 0,0 21,-20-21,20 39,0-37,-21 18,1 20,20-39,-21 20,21-1,0-19,-21 19,11-10,20 42,8 1,-15-44,-3-9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5:57.348"/>
    </inkml:context>
    <inkml:brush xml:id="br0">
      <inkml:brushProperty name="width" value="0.05" units="cm"/>
      <inkml:brushProperty name="height" value="0.05" units="cm"/>
    </inkml:brush>
  </inkml:definitions>
  <inkml:trace contextRef="#ctx0" brushRef="#br0">1769 762,'0'0,"0"0,0 0,0 0,0 0,0 0,0 0,0 0,0 0,0 0,-62 0,-39-41,99 41,-80-42,-18 3,97 37,-79-18,23 0,56 19,-58-19,22 20,37 0,-40-21,-16 21,55 0,-80 0,23-20,59 20,-81 20,1-20,79 0,-80 21,2-1,78-20,-60 41,22-20,39-21,-40 20,1 0,39-19,-40 40,0-21,41-19,-42 40,4-2,35-37,-17 19,-21 19,41-39,-21 40,-19-1,39-39,-20 40,1-1,20-39,-21 40,1-1,20-39,0 40,-20 0,19-40,-19 40,20-1,0-39,0 19,0 21,0-40,0 40,0 18,0-57,0 39,0 0,0-40,20 40,-20-1,0-39,21 40,-2-3,-18-35,20 38,-21 0,0-41,20 41,1 0,-21-40,41 40,-21-22,-19-18,19 40,20-21,-39-19,40 19,0 21,-40-40,60 19,-1 0,-58-19,60 19,-2 0,-59-19,40-1,21 20,-62-20,82 0,0 21,-81-21,81 0,-1 0,-80 0,81 0,0 0,-81 0,101 0,-21 0,-79 0,59 0,-20 0,-41 0,41 0,0 0,-40 0,60-21,-20 21,-41 0,42 0,-3 0,-37 0,39-20,-1 20,-39 0,40-21,0 1,-41 20,41 0,-20-21,-21 21,41-20,-21-1,-20 21,42-21,-22 2,-20 18,21-40,-1 21,-20 19,62-40,-42 1,-19 39,19-40,0 1,-19 39,19-40,0 0,-19 40,19-40,-20 21,0 20,21-41,-1 21,-20 19,0-40,21 21,-21 19,0-40,20 1,-19 39,-1-40,20 1,-20 39,0-40,20 1,-19 39,-1-40,0-20,0 60,20-40,-20 1,0 39,0-61,0 23,0 37,0-39,20 0,-19 41,-1-83,0 3,0 78,0-80,0-19,0 99,0-80,0 21,0 60,0-60,0 20,0 40,0-19,-20-21,19 41,1-21,0 1,0 20,0-21,0 1,0 19,0-19,0 20,0-21,0 11,0 0,-20-10,20 19,0-19,0 20,-21-21,21 21,-20-20,20 20,0 0,-20 0,19 0,-20 0,21-20,0 19,-41 22,21-21,20 0,-41 0,0 0,41 0,-42 20,-17 0,57-19,-39 19,20-20,21 0,-21 41,2-21,18-19,-20 40,-19-1,39-39,-19 20,-1 19,21-39,-20 40,-1-1,21-39,0 61,-20-23,19-37,1 39,0-1,0-39,-20 61,20-22,0-39,0 40,0-1,0-39,0-1</inkml:trace>
  <inkml:trace contextRef="#ctx0" brushRef="#br0" timeOffset="1081">1399 536,'0'0,"0"0,0 0,0 0,0 0,0 0,0 0,0 0,0 0,0 0,0 0,0 0,0 0,0 0,20 61,1 1,20 19,-41-80,41 81,-21-22,-19-58,19 80,0-22,-19-58,19 80,-20 40,0-120,-20 100,-21 40,41-140,-42 142,-18-22,59-120,-61 121,1-22,60-99,-60 101,20-43,41-59,-41 40,20 0,21-41,-21 21,-19 19,39-39,-19 20,0-2,19-18,1-1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3:54.326"/>
    </inkml:context>
    <inkml:brush xml:id="br0">
      <inkml:brushProperty name="width" value="0.05001" units="cm"/>
      <inkml:brushProperty name="height" value="0.05001" units="cm"/>
    </inkml:brush>
  </inkml:definitions>
  <inkml:trace contextRef="#ctx0" brushRef="#br0">83 610,'0'0,"0"0,0 0,0 0,0 0,0 0,0 0,0 0,0 0,0 0,0 0,0 0,0 0,0 0,0 0,0 0,0 0,0 0,0 0,0 0,-27 84,27-3,0-79,0 109,0-3,0-105,0 52,-27-2,26-50,1 80,0-29,0-53,0 55,0 23,0-75,0 52,0-3,0-51,0 53,0 26,0-78,0 52,-27-1,26-52,1 53,0-28,0-26,0 82,0-30,0-51,0 109,0-33,0-72,0 49,0 53,0-105,28 53,-28 24,0-77,0 108,0-57,0-53,0 110,27-30,-26-79,-1 109,0-30,0-79,27 109,-27-31,0-76,28 79,-28-31,0-49,0 80,27-2,-26-78,-1 80,27-2,-26-79,-1 26,26 51,-25-75,-1 52,27-3,-26-51,-1 53,27 26,-26-78,-1 52,26-28,-25-26,-1 54,0-1,0-52,28 26,-28-1,0-27,0 28,0-1,0-26,28 54,-28-28,0-26,28 27,-28-1,0-27,0 56,27-29,-27-26,0 26,0 1,0-28,28 0,-28 27,0-26,0 27,27-1,-26-27,-1 28,0-28,0 28,27-1,-26-26,-1 26,0-13,0 0,27 13,-27-26,0 26,0-13,0 0,27 13,-26-26,-1 27,0-14,28-1,-15 1,-26 0,13 13,0-26,28-1,-28 27,0-26,0 26,0-27,0 0,0 27,0-26,27-1,-13 0,-28 28,14-15,0 2,28-15,-14 0,-28 27,14-13,0 0,28-14,-28 28,0-15,0-13,0 0,0 0,0 0,0 0,0 14,0 0,28-28,-28 14,0 28,0-28,27 0,-13 0,0 28,-1-15,2-26,-15 40,0-26,27-1,0 0,-26 0,27 0,-1 27,-26-27,54 0,-1 0,-52 0,53 28,-28-28,-26 0,54 0,-1 27,-52-26,53-1,-2 0,-50 0,80 0,-30 0,-51 0,54 0,-2 27,-53-26,55-1,25 0,-79 0,53 0,0 0,-54 0,54 0,0 0,-54 0,54 0,-1 0,-52 0,26 0,-1 0,-27 0,28 0,-14 0,0 0,13 0,-27 0,28 0,-28 0,28 0,-14 0,0 0,-1 0,1 0,0 0,0-28,14 28,-28 0,0 0,28 0,-28-27,0 26,0-13,0 0,0-13,0-1,0 0,0 15,0-2,-27 15,26 0,1-55,0 29,0 24,-28-53,1-52,26 103,-26-52,0-51,26 103,-27-79,28-25,0 105,-28-80,2 30,25 51,-27-82,28 31,0 51,-28-54,1-52,27 106,0-54,-27-52,26 105,-27-52,28-27,0 80,-28-53,28-27,0 81,-27-110,-1 2,28 107,0-81,0 0,0 82,-28-54,28-25,0 77,0-80,-27 0,26 82,1-54,0-27,0 81,0-83,-27 2,27 81,0-82,0 56,0 26,0-82,0 29,0 53,0-83,-28 30,28 53,0-82,0 28,0 54,0-54,0-25,0 77,0-53,0 2,0 53,0-83,0 31,0 51,-28-53,28 0,0 54,0-54,0 2,0 50,0-80,0 28,0 54,0-54,0 1,0 53,0-83,0 29,0 55,0-56,0 2,0 53,28-55,-28 2,0 53,0-55,0 2,0 53,28-54,-28-26,0 78,0-80,27 29,-27 53,0-83,27 57,-26 27,-1-56,0 3,0 51,28-54,-14 29,-28 27,14-27,0 26,0-27,0 14,0 0,0-13,0 27,27-28,-26 28,-1-27,0 26,0-26,0 26,0-26,0 27,0-14,0 0,0-14,0 0,0 1,0-1,-28 28,28 0,0 0,0 0,0 0,0 0,0 0,-28-28,28 28,0 0,-28 0,16 0,-3 0,15 0,0 0,-28 0,15 0,-2 0,2 0,-2 0,-12 0,27 0,-28 28,-26-28,53 0,-55 0,-24 0,77 0,-53 0,-25 27,79-26,-53-1,0 0,54 0,-54 0,0 0,54 0,-54 27,28-27,26 0,-54 0,28 0,26 0,-27 0,-26 27,53-26,-55-1,2 0,53 0,-55 28,4-28,49 0,-53 28,2-1,53-27,-55 0,2 27,53-26,-55 27,2-28,53 0,-55 28,2-1,53-27,-27 0,1 0,27 0,0 28,-27-28,26 0,-27 28,14-14,0-28,14 40,0-24,0-2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7:39.311"/>
    </inkml:context>
    <inkml:brush xml:id="br0">
      <inkml:brushProperty name="width" value="0.04997" units="cm"/>
      <inkml:brushProperty name="height" value="0.04997" units="cm"/>
    </inkml:brush>
  </inkml:definitions>
  <inkml:trace contextRef="#ctx0" brushRef="#br0">0 3702,'0'0,"0"0,0 0,0 0,0 0,0 0,0 0,0 0,0 0,0 0,0 0,0 0,0 0,0 0,41 20,-1 0,-39-19,123 19,-4 0,-117-19,120 40,-22-21,-99-19,122 19,16 0,-136-19,78-1,-4 19,-74-18,119-1,-24 0,-95 0,140 21,-4-21,-136 0,119 0,-3 0,-116 0,140 0,17-20,-158 19,141 1,-5-20,-134 20,118-21,-42 1,-79 20,121-21,-4-19,-115 39,120-40,-4 1,-117 39,100-20,-43 1,-59 20,41-21,-2 21,-39 0,40-21,-1 1,-39 20,20 0,-11 0,0 0,10 0,-19 0,-1 0,20 0,-20 0,0-21,20 21,-19 0,19 0,-20 0,0-20,0 9,21 1,-21-9,0 18,20-41,-20 3,0 37,21-39,-21-19,0 59,21-61,-21 22,0 39,0-82,0 5,0 74,0-119,-20-16,19 134,1-139,0 65,0 76,-21-121,2-52,18 167,-40-155,1-52,39 206,-20-175,1 45,20 136,-21-140,-18 27,37 111,-39-118,21-15,19 134,-19-139,-20 24,38 117,-18-141,20 44,0 97,-21-79,1 2,20 78,0-60,-20 22,19 39,-19-61,20 42,0 20,-21-41,21 21,0 19,0 1,0-20,0 19,0 1,-20-20,20 20,0 0,0-20,0 19,0-9,0 0,0 10,0 0,0 41,19 18,-18-56,-1 79,0 38,0-117,21 141,-21-23,0-119,20 142,-20-6,0-132,21 138,-21-3,0-138,20 162,-20 14,0-173,21 158,-21-25,0-134,20 118,-20-3,0-116,21 119,-1 16,-19-134,19 118,0-24,-19-95,-1 99,20 17,-20-117,21 162,18 13,-37-171,39 199,-5-10,-31-166,-5-30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3:57.713"/>
    </inkml:context>
    <inkml:brush xml:id="br0">
      <inkml:brushProperty name="width" value="0.05001" units="cm"/>
      <inkml:brushProperty name="height" value="0.05001" units="cm"/>
    </inkml:brush>
  </inkml:definitions>
  <inkml:trace contextRef="#ctx0" brushRef="#br0">194 1193,'0'0,"0"0,0 0,0 0,0 0,0 0,0 0,0 0,0 0,0 0,0 0,0 0,0 0,0 0,0 0,0 0,0 0,0 0,0 0,0 0,0 84,0-1,0-2,0-79,0 137,0-84,0-55,0 83,0 27,0-109,0 55,0 54,0-109,28 54,-28 27,0-81,0 83,0-29,0-55,0 111,28 0,-28-111,0 111,0-28,0-83,0 83,27-28,-26-54,-1 110,0-28,0-83,0 55,27 27,-27-80,0 53,0 27,0-81,28 55,-28 26,0-81,0 54,27 27,-26-80,-1 109,26-6,-24-100,25 79,-27-4,0-77,28 52,-28 26,0-78,28 108,-28-30,0-79,28 81,-28-29,0-53,27 55,-27 25,0-79,28 54,-28 23,0-75,28 51,-28-1,0-52,27 81,0-29,-26-53,-1 55,27-2,-26-53,-1 55,27-3,-26-51,-1 26,0-1,0-26,27 54,-27-28,0-26,28 54,-28-28,0-26,56 27,-56-1,0-26,0 26,27 28,-27-54,0 27,27 26,-26-53,27 55,-28-29,0-27,0 28,27-1,-26-26,-1 26,0 0,0-26,27-1,-27 27,0-26,0 27,0-1,0-27,28 0,-28 27,0-26,0 27,0-14,28 0,-15-1,-26 1,13-1,0 2,27-15,-26 0,-1 0,0 27,0-26,0 13,0 0,27-14,-27 0,0 0,0 27,0-27,0 14,28 0,-28-14,28 28,-15-15,1-26,13 13,-26 0,55 27,80-27,-134 0,109 0,-1 0,-109 0,110-27,25 27,-133 0,108-28,-30 1,-79 26,81 1,-28-27,-54 27,54-28,27 28,-81 0,55-28,-30 28,-24 0,25-28,-13 14,0 28,13-14,-26 0,-1 0,27 0,-27 0,28-27,-14 13,0 28,-1-14,2 0,12 0,-27 0,0-28,27 28,-26 0,13 0,0 0,-14-27,0 26,0 1,27 0,-26 0,-1-27,0 26,0 1,27 0,-27 0,0-27,0-1,0 28,0-56,0 2,0 53,-27-82,27-28,0 111,0-111,-28 2,28 107,0-109,-27 1,26 109,-27-110,2 30,25 79,1-109,-28 2,28 107,-28-109,1 1,26 109,1-110,-27 3,27 105,-28-108,28 3,0 105,-28-135,1 29,27 107,-28-109,28-26,0 135,-28-109,1 3,26 105,1-108,-52 6,49 99,-25-105,28 4,0 103,-28-134,28 59,0 75,-27-107,27 6,0 99,0-133,-27 31,26 105,1-108,0 4,0 103,0-107,-26 6,24 99,2-105,-26 7,24 97,2-76,0 29,0 53,0-82,0 28,0 54,0-54,-27-27,27 80,0-53,0 1,0 52,0-81,0 29,0 53,0-55,0 30,0 25,-28-55,28 30,0 24,0-25,0 0,0 26,0-26,0 26,0-27,0 1,0 27,0-28,0 14,0 0,0-13,0 27,0-28,0 28,-28 0,28-27,0 26,0-27,0 14,0 1,0-15,0 28,-27 0,27 0,0-28,0 14,0 14,0 0,-28 14,28-42,-27 28,26 0,1 0,0 0,-28-27,15 14,-1 26,0-13,0-28,1 15,-2 26,-39-13,53 0,1 0,-28-27,28 26,-28 1,14 0,0 0,-13 0,27 0,-28 0,14 0,-27 0,-14 0,54 0,-54 0,0 0,54 0,-82 0,2 0,79 0,-82 0,30 27,53-26,-82-1,28 0,54 0,-82 0,29 27,53-26,-83-1,29 0,55 0,-28 27,2-27,24 0,-25 0,13 0,0 0,-13 28,26-28,1 0,-27 0,27 0,-28 0,28 28,0-28,-28 0,0 0,28 0,-27 0,27 0,0 28,-28-28,28 0,-28 27,28-27,0 0,-27 0,26 0,1 28,-27-28,27 0,0 0,-28 27,28-26,-28-1,28 27,0-26,-28 26,15-13,-1 0,0-1,0 2,14 12,0-27,-28 0,28 27,0-26,-27 27,0 25,26-51,1 26,-27 26,26-52,1-2,0 54,0-53,-28 55,28-3,0-51,0 53,0-28,0-26,0 55,0-29,0-27,28 28,-28 27,0-54,0 54,26-2,-24-50,-2 52,27-1,-26-52,26 81,26-57,-50-25,-3-1</inkml:trace>
  <inkml:trace contextRef="#ctx0" brushRef="#br0" timeOffset="2689">3495 389,'0'0,"0"0,0 0,0 0,0 0,0 0,0 0,0 0,0 0,0 0,0 0,0 0,0 0,0 0,0 0,0 0,0 0,0 0,0 56,28 27,-1 52,-27-132,28 164,27-4,-54-160,26 136,0-5,-26-129,27 106,-28-3,0-106,28 165,-1-32,-27-131,0 134,27-30,-26-105,-1 108,0-2,0-107,0 137,27-58,-26-79,-1 81,0 25,0-105,0 53,0 24,0-77,0 80,0-29,0-53,0 55,0 26,0-81,0 55,0 24,0-77,0 52,0 54,0-107,0 81,0 26,0-107,0 137,0-32,0-103,-28 107,28-4,0-103,0 107,0-4,0-103,-28 107,28-31,0-77,0 108,0-3,0-105,0 80,0 54,0-135,-27 109,27-5,0-101,-28 105,28-1,0-107,0 109,-27-30,26-78,1 80,0-1,0-81,0 54,-27 27,26-80,1 53,0-1,0-52,0 81,0-29,0-53,0 27,0-1,0-26,0 26,0-13,-27 0,27 14,0-28,0 28,0-14,0-1,0 14,0-26,0 26,0-26,0 26,0-26,0 26,0-27,0 14,0 0,0 14,0 0,0-28,0 0,0 27,27-27,-27 0,0 0,0 0,0 0,28 0,0 0,-28 0,28 0,-1 0,-27 0,84 0,-2 0,-81 0,110 0,-2 0,-107 0,109-27,-30 27,-79 0,109-28,-3 28,-105 0,80 0,-4-27,-75 26,24 1,26 0,-53 0,55 0,-29-27,-27 26,28 1,-1 0,-26 0,27 0,-2 0,-25 0,26 0,-26 0,-1-27,27 27,-26 0,27 0,-14 0,-1 0,-13-27,0 26,28 1,-14 0,0 0,-14-27,0 26,28 1,-28-27,0 26,27-26,1-28,-28 54,0-54,27-26,-26 79,54-82,0-51,-54 132,26-136,0 31,-26 105,27-80,-28 28,0 54,28-82,-1-26,-27 107,0-109,28 2,-28 107,0-109,0-25,0 134,0-165,0 30,0 136,0-138,0 3,0 133,0-108,0 3,0 105,0-163,-27 57,26 107,1-164,0 28,0 137,0-110,0-49,0 154,0-161,0 6,0 156,0-162,-27 3,27 162,0-137,-28 30,28 107,0-136,0 29,0 107,-28-109,28-52,0 159,-28-107,28-25,0 134,-27-137,-1 57,28 81,-55-166,28 61,26 101,-27-133,1 57,26 79,-26-82,-27-23,52 103,-26-79,2 31,25 49,-27-53,28 29,0 27,-28-56,1 2,26 53,-26-27,0 1,26 26,1 1,0-27,0 26,-28 1,28-27,0 27,-28 0,28-27,0 26,-27 1,27-27,0 26,0 1,-27 0,26 0,1-28,-27 28,26 0,1 0,-27 0,27 0,-28 0,14 0,0-27,-12 27,24 0,-53 0,28 0,26 0,-27 0,1 0,27 0,-28 0,28 0,-28 0,1 0,26 0,-26 0,27 0,-28 0,14 0,0 0,1 0,-1 0,0 0,0 27,-13-27,26 0,-54 28,28 25,26-50,1-3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4:04.595"/>
    </inkml:context>
    <inkml:brush xml:id="br0">
      <inkml:brushProperty name="width" value="0.05001" units="cm"/>
      <inkml:brushProperty name="height" value="0.05001" units="cm"/>
    </inkml:brush>
  </inkml:definitions>
  <inkml:trace contextRef="#ctx0" brushRef="#br0">2524 250,'0'0,"0"0,0 0,0 0,0 0,0 0,0 0,0 0,0 0,0 0,0 0,0 0,0 0,0 0,0 0,0 0,-55 0,-25-26,76 25,-107 1,-24-28,132 28,-108-28,4 1,103 26,-79 1,1 0,80 0,-81 0,29 0,53 0,-55 0,-52-27,105 27,-80 27,1-27,81 0,-82 0,28 28,54-28,-54 0,0 27,54-26,-82-1,29 27,53-26,-55 26,2 28,53-54,-83 26,3 28,79-54,-53 27,-27 53,81-79,-55 26,2 26,53-53,-55 55,29-2,26-53,-54 55,28-29,26-27,-27 56,2-3,25-51,-27 54,2 22,24-73,-25 50,27-1,0-52,-28 53,28-1,0-52,-28 81,28-29,0-53,0 55,0-2,0-53,0 83,27-31,-26-51,-1 54,27-3,-26-51,-1 81,27-28,-27-54,0 26,27 53,-26-76,27 51,-28 0,0-54,27 54,1 27,-28-81,28 55,-1-2,-26-53,26 55,-27-3,0-51,56 54,-29 52,-26-105,26 52,27 53,-52-105,26 52,25 25,-51-76,26 79,26-29,-53-53,27 55,-1-29,-26-27,54 56,-28-2,-26-53,27 55,27-1,-55-55,28 56,26-2,-53-53,27 27,26 26,-52-52,25 53,28-28,-54-26,26 54,0-28,-26-26,27 54,-1-55,-26 0,26 0,-27 27,0-26,28 27,-1-1,-26-26,27 26,-1-27,-27 0,0 28,55 26,-54-52,27 25,26 27,-53-52,55 25,-30 0,-25-26,-1 27,26-28,-24 0,26 28,-14-14,-1-1,14-13,-26 0,27 28,-28-28,28 0,-2 27,-25-26,27 27,27-1,-54-27,26 0,1 28,-28-28,28 0,25 27,-51-26,26 27,-14-15,0-26,13 40,-27-27,28 0,-14 0,0 0,13 0,-26 0,26 28,-27-28,28 0,-14 0,0 0,-1 0,2 0,-2 0,1 0,14 0,-28 0,27 0,-26 0,26 0,-26 0,-1-28,27 28,-27 0,0 0,28 0,-28 0,0 0,27-27,-26 27,27 0,-1-27,-27 26,28-55,-1 29,-26 27,26-56,1 2,-28 53,28-27,-28-27,0 54,28-54,-28 0,0 55,27-56,-27 2,0 53,0-55,-27 29,27 26,0-54,-27-26,26 79,-27-54,1-25,26 79,-26-109,0 58,26 51,-27-109,-26 56,53 54,-27-27,-26-52,53 77,-27-52,-27-27,54 81,-26-55,-27 2,52 53,-53-55,1-25,52 79,-53-81,0 1,54 81,-54-27,28-26,26 52,-27-53,1 1,27 52,-56-25,29-28,26 54,-26-54,-1 0,28 54,-56-26,29-28,27 54,-28-54,1 28,26 26,1-55,0 29,0 27,-27-56,-1 29,28 26,-28-54,1 1,26 53,1-27,0 1,0 26,-27 1,27-27,0 26,0-26,0 13,-28 0,28-13,0 26,0-26,0 26,0-26,0 13,0 0,0 1,0-2,0-12,0 26,0 1,0-27,0 27,0 0,0-28,0 28,0-28,27 28,-26 0,-1-28,27 1,-27 27,28-28,26 1,-52 26,25-26,28-1,-54 28,54-28,-2 28,-50 0,52-28,-1 1,-52 27,53-28,0 28,-54 0,54-28,-1 1,-53 26,55 1,-29-27,-26 27,54 0,27-27,-81 26,55 1,25-27,-79 26,81 1,27-27,-109 26,110 1,-29-27,-81 27,83 0,-30 0,-53 0,27-28,25 28,-51 0,26 0,-14 0,0 0,13 0,-27 0,0 0,28 0,-28 0,0 0,28-28,-28 28,27 0,-26 0,-1 0,27 0,-27 0,14 0,0 0,-14 0,27 0,-26 0,-1-27,0 13,0 0,0 14,0-27,0 26,0-27,-27 1,26 27,-27-56,1 29,27 26,-28-82,1 56,26 26,-54-54,27 0,28 54,-56-54,30 1,25 53,-55-27,29-27,27 54,-56-26,29 0,26 26,-26-27,27 28,0 0,-27-27,26 26,1 1,-27-27,26 27,1 0,0 0,0 0</inkml:trace>
  <inkml:trace contextRef="#ctx0" brushRef="#br0" timeOffset="2692">6268 333,'0'0,"0"0,0 0,0 0,0 0,0 0,0 0,0 0,0 0,0 0,0 0,0 0,0 0,0 0,0 0,0 0,0 0,0 0,0 0,0 0,0 0,0 0,0 0,0 0,0 0,0 0,28 84,-1-4,-26-77,54 80,0 53,-54-133,26 80,28 26,-54-107,54 109,-28-3,-26-105,27 52,-1 54,-26-107,26 54,0 24,-26-77,27 108,-28-30,0-79,27 109,1-30,-28-79,0 54,0-2,0-53,0 82,0 27,0-109,0 82,0-1,0-80,-28 81,1 26,27-107,-28 81,-27 82,55-164,-56 110,-53 26,107-135,-53 109,-27-56,80-55,-81 111,3-4,77-103,-52 80,0-30,54-53,-82 55,29-2,52-53,-25 54,-28-27,54-28,-26 56,0-29,26-27,-27 28,-26 26,53-52,-27 25,1 27,26-52,-27 26,1 26,27-53,-28 27,-26-1,52-27,-25 28,27-28,-28 28,28-28,-27 27,26-26,1-1,0 26,0-25,-28-1,28 28,0-28,0 0,-26 0,25 0,1 28,0-14,-28-28,28 41,0-26,0-1,0 0,0 27,-27-27,26 0,1 0,0 0,0 28,-27-28,27 0,0 0,0 0,0 0,0 0,0 0,0 0,0 0,0 28,0-15,0-13,0 0,0 15,0-15,0 0,0 27,0-13,27-28,-13 14,-28 28,42-1,-28-26,0-1,0 27,0-26,28-1,-28 27,0-27,27 28,-13-14,0 0,40 40,-52-53,25 27,81-1,-105-26,53 26,-2 1,-53-28,55 28,-2-1,-53-26,55 26,-2 1,-53-28,110 0,-56 0,-54 0,54 0,0-27,-54 26,109-26,-28 0,-80 26,164-82,-4 1,-158 80,135-108,51 28,-186 80,107-81,-32-22,-75 99,80-77,-31 3,-51 77,109-80,-84 2,-26 78,54-52,-28 1,-26 52,27-53,26 1,-53 52,27-108,26 28,-53 80,27-109,26 30,-52 79,25-109,0 57,-26 53,55-110,-29 30,-27 79,0-54,0 2,0 53,28-55,-28-24,0 77,28-52,-28-26,0 78,0-24,0-83,0 109,0-83,0-25,0 107,0-81,-28-26,28 107,0-53,-26 2,24 50,2-80,-27 29,27 53,-28-82,1 28,26 54,-27-82,-26 1,53 81,-55-83,-25-24,79 105,-53-80,-27 2,81 79,-55-81,-52 2,105 79,-80-82,2 4,79 77,-54-52,4 2,49 50,-53-24,29 0,27 26,-84-55,30 29,53 27,-27-28,28 1,0 26,-28 1,1-27,27 26,-28-26,28 27,-27-28,26 28,-12-14,-2 0,15-12,0 24,-27-53,27 2,0 51,0 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4:17.782"/>
    </inkml:context>
    <inkml:brush xml:id="br0">
      <inkml:brushProperty name="width" value="0.05001" units="cm"/>
      <inkml:brushProperty name="height" value="0.05001" units="cm"/>
    </inkml:brush>
  </inkml:definitions>
  <inkml:trace contextRef="#ctx0" brushRef="#br0">56 112,'0'0,"0"0,0 0,0 0,0 0,0 0,0 0,0 0,0 0,0 0,-28 55,28 56,0 77,0-182,-27 271,27-32,0-240,0 272,27-113,-27-161,0 246,27-37,-26-202,27 185,-28-9,0-178,28 186,-28-3,0-188,27 163,-27 25,0-187,28 134,-28-2,0-133,0 108,0-5,0-101,0 78,0-6,0-71,0-6</inkml:trace>
  <inkml:trace contextRef="#ctx0" brushRef="#br0" timeOffset="444">1276 1,'0'0,"0"0,0 0,0 0,-27 83,-27 52,52-132,-53 219,1 49,52-264,-25 270,0-9,26-259,-27 213,28 41,0-248,0 207,27-33,-26-184,-1 189,27-7,-26-180,26 159,-27-2,0-161,28 136,-28-31,0-106,28 165,-1-31,-26-133,-1-3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4:21.452"/>
    </inkml:context>
    <inkml:brush xml:id="br0">
      <inkml:brushProperty name="width" value="0.05001" units="cm"/>
      <inkml:brushProperty name="height" value="0.05001" units="cm"/>
    </inkml:brush>
  </inkml:definitions>
  <inkml:trace contextRef="#ctx0" brushRef="#br0">1 1,'0'0,"0"0,0 0,0 0,0 0,0 0,0 0,0 0,0 0,0 0,0 0,0 0,0 0,0 0,0 0,0 0,0 0,0 0,0 0,0 0,0 0,0 0,0 0,0 0,0 0,0 0,0 0,0 0,0 0,0 0,0 0,0 0,0 0,0 0,0 0,0 0,0 0,0 0,0 0,0 0,0 0,0 0,0 0,0 0,0 0,0 0,0 0,0 0,0 0,0 0,0 0,0 0,0 0,0 0,0 0,0 0,0 0,0 0,0 0,0 0,0 0,0 0,0 0,0 0,0 0,0 0,0 0,0 0,0 0,0 0,0 0,0 0,0 0,0 0,0 0,0 0,0 0,0 0,0 0,0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4:25.162"/>
    </inkml:context>
    <inkml:brush xml:id="br0">
      <inkml:brushProperty name="width" value="0.04998" units="cm"/>
      <inkml:brushProperty name="height" value="0.04998" units="cm"/>
    </inkml:brush>
  </inkml:definitions>
  <inkml:trace contextRef="#ctx0" brushRef="#br0">0 674,'0'0,"0"0,0 0,0 0,0 0,0 0,0 0,0 0,0 0,0 0,0 0,0 0,0 0,0 0,0 0,0 0,0 0,0 0,0 0,0 0,0 0,0 0,64 0,32-32,-4-29,-88 58,157-29,-100 32,-58 0,29-32,28 1,-56 29,28 2,-1 0,-30 0,63 0,-33-30,-30 28,95 2,-4-30,-88 28,125 2,25-31,-148 30,346-63,-25 37,-269 22,-58 5</inkml:trace>
  <inkml:trace contextRef="#ctx0" brushRef="#br0" timeOffset="862">2724 257,'0'0,"0"0,0 0,0 0,0 0,0 0,0 0,0 0,0 0,0 0,0 0,0 0,0 0,0 0,64 0,96-32,57 1,-210 30,218-63,-12 34,-202 28,181-30,-9 1,-173 30,182 1,-39-31,-146 30,89 1,-2 0,-92 0,30 32,31-32,-61 0,62 0,-34 0,-28 0,158 0,-105 0,-46 0,-9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4:10.969"/>
    </inkml:context>
    <inkml:brush xml:id="br0">
      <inkml:brushProperty name="width" value="0.05001" units="cm"/>
      <inkml:brushProperty name="height" value="0.05001" units="cm"/>
    </inkml:brush>
    <inkml:brush xml:id="br1">
      <inkml:brushProperty name="width" value="0.04998" units="cm"/>
      <inkml:brushProperty name="height" value="0.04998" units="cm"/>
    </inkml:brush>
  </inkml:definitions>
  <inkml:trace contextRef="#ctx0" brushRef="#br0">6407 596,'0'0,"0"0,0 0,0 0,0 0,0 0,0 0,0 0,0 0,0 0,0 0,0 0,0 0,0 0,0 0,0 0,0 0,0 0,0 0,0 0,0 0,0 0,0 0,0 0,0 0,0 0,0 0,0 0,55 28,29 0,25-1,-107-26,136 26,-110 1,-28-28,55 28,28-1,-82-27,26 28,55 0,-80-28,53 28,-1-1,-52-27,25 28,27-1,-52-26,53 27,1-1,-56-27,27 28,29 0,-56-28,28 0,-1 27,-27-26,56 26,-29 0,-26-26,54 27,-1-1,-52-26,25 26,28 28,-54-54,54 26,0 1,-54-28,54 28,-27 27,-28-55,55 28,-27 0,-28-28,28 55,-1-55,-26 0,26 28,1-1,-28-26,0 27,55-1,-54-27,54 56,-28-30,-26-25,-1 27,27-1,-27-26,0-1,0 27,0-26,28 26,-14-13,-28 0,14 13,0-26,28-1,-28 27,0-26,0 26,0 0,0-26,0 27,0 26,0-53,0 55,0 53,0-107,0 81,0-56,0-26,0 82,-27-29,26-53,1 55,-27-2,26-53,1 82,-27-28,27-54,-28 54,-26 0,53-54,-27 54,2-3,24-48,-26 24,1 26,27-53,-28 55,1-2,26-53,-27 54,1-1,27-52,-28 53,1-1,26-52,-27 53,1 0,27-54,-28 27,1 26,26-53,-27 27,1-1,27-27,0 0,0 0,-28 56,1-29,26-26,1 26,-27 1,27-28,-28 28,1-2,26-24,-27 53,28-27,0-28,-27 28,27-1,0-27,-28 28,1-1,26-26,1 27,-27-1,26-27,1 0,0 28,0-28,-27 0,27 27,0-26,0 26,-27-27,26 0,1 28,0-14,-28 0,15-1,26 2,-41-15,28 27,0-27,0 14,0-14,-27-14,27 14,0 27,0-26,0-1,0 0,0 0,27 0,-13 0,0-28,13 28,-26 0,54 0,-1 0,-52 0,53-27,-2 0,-50 26,52 1,-1-27,-52 26,53-27,27 28,-81 0,55-27,-2 0,-53 26,55-27,-2 1,-53 27,55-56,52-25,-105 79,80-81,25 2,-105 78,52-80,27 56,-80 26,53-82,-1 56,-53 27,55-84,-28 43,-1-1,29-41,-2-26,-53 107,55-109,-2 57,-53 53,27-110,27 28,-54 82,54-82,-28 2,-26 79,-1-53,27-27,-27 80,28-53,0-27,-28 81,0-27,0-27,0 54,0-54,27-27,-26 81,-1-55,0 2,0 53,-28-55,28 2,0 53,-28-55,28 2,0 53,-28-55,28 4,0 49,-27-25,27-27,0 55,-28-56,-27 29,55 27,-28-56,1 2,26 53,-54-83,1 4,52 77,-53-80,-28 1,82 81,-82-82,2 1,79 80,-81-53,-54-55,135 109,-109-54,-25-27,134 80,-137-53,57 0,81 54,-110-54,-24-26,131 79,-162-54,28 1,137 55,-110-56,3 29,105 27,-80-28,2 1,79 26,-82-27,30 28,53 0,-55-27,30 27,25 0,-27 0,1 0,26 0,1-28,0 14,-27 28,0-14,26 0,1 0,-27 0,26 0,-27 0,14 0,14 0,0 0,-13 0,13 0</inkml:trace>
  <inkml:trace contextRef="#ctx0" brushRef="#br0" timeOffset="2893">971 2011,'0'0,"0"0,0 0,0 0,0 0,0 0,0 0,0 0,0 0,0 0,0 0,0 0,0 0,0 0,0 0,0 0,-83 83,5-6,72-71,-105 77,3-1,106-80,-26 53,-24-3,48-48,-51 51,28-1,26-52,-54 81,0-1,54-81,-27 82,-26-28,53-54,-27 82,1-56,27-26,-28 54,1-1,26-52,-27 53,28-2,0-51,-27 54,27-29,0-26,-28 54,28-28,0-26,0 54,-27-1,26-52,1 53,0 27,0-81,28 27,-28 27,0-54,0 54,27 0,-26-54,-1 82,26-30,-25-51,27 54,-1 24,-26-77,27 80,-1-29,-27-52,28 53,-1-1,-26-52,26 53,28 26,-54-79,54 54,-1-2,-52-53,26 55,26-29,-53-27,27 56,27-29,-55-26,56 54,-29-28,-27-26,56 27,-2-1,-53-27,-1 0,27 27,-26-26,27-1,-14 0,0 28,13-28,-27 0,0 28,28-28,-28 0,0 0,27 27,-26-27,-1 0,26 0,-24 0,-2 28,27-28,-27 0,0 0,0 0,28 28,-14-15,0-26,-1 13,-26 27,40-27,-26 0,12 0,1 28,14-28,-28 0,0 0,28 0,-28 0,0 0,0 0,0 0,0 0,0 0,0-28,0 1,0 27,0-28,0 1,0 26,0-54,0 0,0 54,0-26,0-1,0 28,-28-56,28 2,0 53,0-55,0 2,0 53,-28-55,28 29,0 27,0-56,-27 2,27 53,0-55,0 3,0 51,-28-54,28 29,0 27,-28-56,28 2,0 53,0-82,-27 2,26 78,1-108,0 31,0 77,0-80,0 29,0 52,0-25,0-28,0 54,0-110,-27 57,27 53,0-110,0 1,0 109,0-54,0-56,0 111,0-56,27-27,-27 83,0-83,28 27,-28 56,0-83,0 28,0 55,28-56,-2 3,-24 51,-2-54,27 1,-27 55,28-56,-28 1,0 55,28-56,-1 1,-27 55,28-28,0-27,-28 55,0-28,27 1,-26 26,-1-27,0 15,27-1,-27-14,0 28,0 0,28-27,-28 26,0 1,0-27,0 26,28 1,-28-27,0 27,0 0,27-27,-26 26,-1 1,0-27,0 26,27 1,-13 0,0-28,68-26,-81 53,-1 1</inkml:trace>
  <inkml:trace contextRef="#ctx0" brushRef="#br1" timeOffset="16129">475 1393,'0'0,"0"0,0 0,0 0,0 0,0 0,0 0,0 0,65 32,61-32,-124 0,190 0,54 0,-236 0,215 0,-37 0,-184 0,220-32,-42 32,-171 0,213-32,-36 32,-184 0,124 0,-4-31,-120 29,125 2,-7 0,-116 0,154 0,-8 0,-144 0,152 0,-66 0,-91 0,157 0,-67 0,-90 0,125 0,-4 0,-120 0,60 0,30 32,-91-31,61-1,-2 0,-60 0,222 0,-53 0,-150 0,-21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4:31.882"/>
    </inkml:context>
    <inkml:brush xml:id="br0">
      <inkml:brushProperty name="width" value="0.04998" units="cm"/>
      <inkml:brushProperty name="height" value="0.04998" units="cm"/>
    </inkml:brush>
  </inkml:definitions>
  <inkml:trace contextRef="#ctx0" brushRef="#br0">257 321,'0'0,"0"0,0 0,0 0,0 0,0 0,0 0,0 0,0 0,0 0,0 0,0 0,0 0,0 0,0 0,0 0,-32 96,32-2,0-92,-32 126,0 29,32-154,-32 93,-32 31,63-125,1 94,-30-4,28-88,2 60,0-1,0-62,-32 95,32-34,0-60,0 30,0 0,0-32,0 32,0-16,0 0,0 16,0-32,0 32,0-1,0-29,0-2,0 30,0-28,0 30,0-1,0-30,0 31,0-16,0 0,0 47,0-62,32 31,-32-1,0-30,0 31,31-1,-30-30,-1 31,0-1,0-30,65 31,-33-16,-64 0,63 15,-30-30,-1-1,30 31,-28-30,-2-1,31 31,-30-30,30 30,-30-30,63 31,-33-32,-30 0,63 32,-33 0,-30-31,63-1,-1 31,-62-30,63-1,31 0,-94 0,31 32,29-32,-57 0,28 0,-1 0,-30 0,31 0,-1 0,-30 0,31 0,-1 0,-30 0,-1 0,63 0,-62 0,63 0,-33 31,-30-30,127-1,-96 0,-32 0,64 0,-1 0,-62 0,64 0,-4 0,-58 0,29 0,-1 0,-30 0,31 0,-1 0,-30 0,30 0,-30 0,30 0,-30 0,63 0,-32 0,-32 0,16 0,0 0,16 0,-32 0,0-32,0 16,32 32,-17-16,2 0,-17-32,0 16,32 0,-32-17,0-29,0 60,0-30,0-31,0 62,0-63,31 2,-30 60,-1-62,0 32,0 32,0-64,0-30,0 92,0-30,0-31,0 62,0-64,31 3,-30 60,-1-94,0 34,0 60,0-62,0-30,0 92,0-62,0-30,0 92,0-62,0 0,0 64,0-97,-31 35,30 60,1-62,0 2,0 60,0-94,0 33,0 62,0-63,0 2,0 60,0-62,0 32,0 32,0-32,0 0,0 32,0-32,0 31,-32-31,16 16,32 0,-16-15,0 30,0-30,0 30,-32 1,32-31,0 30,-32 1,32-31,0 30,-64 1,2-31,60 30,-158-31,6 32,148 0,-219 0,-25 0,244 0,-154 0,65 0,93 0,-94 0,2 0,92 0,-94 0,33 31,62-30,-31-1,1 0,30 0,-31 0,16 0,0 0,-44 30,56-28,-60 30,3-1,58-30,3-1</inkml:trace>
  <inkml:trace contextRef="#ctx0" brushRef="#br0" timeOffset="1157">2276 673,'0'0,"0"0,0 0,0 0,0 0,0 0,0 0,0 0,0 0,0 0,0 0,0 0,0 0,0 0,128 0,62 0,-188 0,254 0,-2-32,-251 32,221 0,-37 0,-182 0,156-32,123 32,-280 0,188 0,-33 0,-158 0,224 0,-100 31,-122-30,125-1,93 0,-218 0,126 0,-3 0,-124 0,94 0,-33 0,-62 0,63 0,-1 0,-62 0,31 0,0 0,-32 0,32 0,-16 0,0 0,-1 0,-30 0</inkml:trace>
  <inkml:trace contextRef="#ctx0" brushRef="#br0" timeOffset="1771">1539 1891,'0'0,"0"0,0 0,0 0,0 0,0 0,32 0,63 0,-94 0,191 0,28 0,-216 0,221-32,26 32,-246 0,283 0,-99 0,-185 0,252 0,-68-32,-184 32,156-32,61 32,-217 0,220-32,-98 32,-124 0,159-32,-67 32,-92 0,126-33,-34 33,-92 0,126-32,62 1,-188 30,159 1,24-31,-178 30,153 1,-38-61,-116 58,-6 3</inkml:trace>
  <inkml:trace contextRef="#ctx0" brushRef="#br0" timeOffset="3762">7595 641,'0'0,"0"0,0 0,0 0,0 0,0 0,-96 0,-64 0,160 0,-193 0,-85 0,268 0,-214 32,66 31,155-62,-221 63,36 61,184-122,-188 126,35 27,153-152,-124 156,2-34,124-124,-62 126,1-2,62-123,-31 93,32 54,0-140,0 118,0 0,0-127,0 126,62-33,-60-91,94 93,-1-33,-94-62,127 63,-1-33,-125-30,158-1,26 31,-180-30,218-33,-12 2,-199 28,179-62,30-31,-220 94,126-63,-1-31,-125 93,62-94,-1 1,-62 94,95-95,-65-60,-30 152,31-124,-32-62,0 187,0-157,-30 40,28 112,-30-152,-31 65,62 94,-95-160,2 5,92 152,-159-124,7 4,148 120,-122-60,2 1,124 62,-94-31,-60 1,151 30,-123-31,-60 63,184-30,-188 31,33 31,157-62,-126 63,2 30,124-92,-62 94,-62 62,124-156,-30 126,-31-2,62-123,-63 189,32-4,32-184,0 188,0-4,0-183,32 91,-1 31,-30-126,63 127,30-2,-92-124,158 127,29-35,-186-92,190 62,28-64,-218 0,189 0,92-32,-279 32,219-64,-1-32,-222 96,191-97,-65 2,-125 94,126-95,-34-60,-92 152,62-124,-1 2,-62 124,63-159,-64 36,0 122,0-125,-31 2,30 124,-63-126,1 34,62 91,-95-125,-29 4,122 120,-158-92,-28 1,186 94,-253-63,37 64,214 0,-188 0,-26 0,214 0,-219 64,40-3,175-58,-151 61,36 29,120-90,-92 61,64 62,32-124,-64 95,1 28,62-122,-31 157,1-36,30-120,1 188,30-37,-28-149,62 122,-2 29,-60-154,62 93,93-33,-154-62,189 95,-5-64,-181-32,218 0,-5-62,-214 60,220-94,-3 1,-220 94,190-95,-65-31,-126 126,95-63,-1-63,-93 125,30-94,31-30,-62 124,31-126,-32 2,0 124,0-126,-31 3,30 121,-63-124,2 5,60 118,-127-123,-29 2,156 124,-158-62,37-29,118 90,-123 3,2 0,123 0,-189 32,-28 30,216-60,-188 94,1 31,189-126,-158 159,32 32,128-192,-64 161,-31 27,94-184,-31 156,0-2,32-156,0 159,0-66,0-94,32 127,31-1,-62-126,95 95,-33-32,-62-64,127 32,-35-1,-90-30,-3-1</inkml:trace>
  <inkml:trace contextRef="#ctx0" brushRef="#br0" timeOffset="4673">9902 2147,'0'0,"0"0,0 0,0 0,0 0,0 0,0 0,0 0,-64 96,0 32,64-128,-160 289,0-2,160-286,-193 288,37-70,152-214,-124 219,-27 24,150-239,-123 215,-61 122,185-340,-156 283,-30-36,188-250,-158 222,33-36,125-186,-62 125,33-65,30-62,-63 63,32-32,64-32,-64 32,32-32,0 32,0-16,-32 0,17 0,30 0,-15 0,-32 0,16 0,16-16,0 0,0 0</inkml:trace>
  <inkml:trace contextRef="#ctx0" brushRef="#br0" timeOffset="5356">7307 6473,'0'0,"0"0,0 0,0 0,0 0,0 0,0 0,0 0,0 0,0 0,64 32,30-32,-92 0,158 32,61 31,-218-62,190-1,93 32,-284-32,254 0,31 32,-285-32,350 33,-129-2,-221-30,222-1,-7 0,-210 0,154 32,-36-32,-122 0,157 0,-96 0,-64 0,64 0,30 0,-92 0,94 0,-1 0,-93 0,94-32,-33 0,-62 32,95 0,-65-32,-30 31,63 1,-3-30,-58 28,125-62,-19-17,-90 66,-19 15</inkml:trace>
  <inkml:trace contextRef="#ctx0" brushRef="#br0" timeOffset="5904">11216 2756,'0'0,"0"0,0 0,0 0,-32 64,32 28,0-88,-32 156,-29 85,58-233,-29 276,-30 22,60-299,-30 309,-30 51,60-357,-62 306,3-47,58-257,-30 208,2-38,30-180,-31 218,1-67,30-153,1 156,-31-66,30-92,1 62,0-33,0-30,0 31,0-1,0-30,0 31,0 0,0-32,0 0,-31 31,30-30,-31 31,-25-60,50 24,7 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4:52.221"/>
    </inkml:context>
    <inkml:brush xml:id="br0">
      <inkml:brushProperty name="width" value="0.04997" units="cm"/>
      <inkml:brushProperty name="height" value="0.04997" units="cm"/>
    </inkml:brush>
  </inkml:definitions>
  <inkml:trace contextRef="#ctx0" brushRef="#br0">147 1285,'0'0,"0"0,0 0,0 0,0 0,0 0,0 0,0 0,0 0,0 0,146 146,-5-4,-136-137,170 170,19 74,-183-235,77 161,26-4,-112-167,115 142,-4-5,-109-136,171 141,-62-5,-109-136,142 142,-4-34,-138-110,172 85,-9-4,-159-80,196 83,-31-29,-170-57,143 28,-5-1,-136-27,112 28,-33-29,-81 0,143 0,-4-28,-138 27,84-28,-31 0,-56 29,58 0,-3-29,-54 28,27 1,0-28,-28 27,28-57,-1 1,-27 55,57-85,-29 2,-28 82,57-143,-30-22,-27 161,29-139,-3 6,-25 134,-2-82,0 31,0 56,29-116,-29 31,0 84,0-173,0-23,0 191,-29-168,29 6,0 163,0-82,-28 32,27 54,1-57,-28-24,26 79,-56-113,3 7,51 103,-83-81,2-24,82 108,-84-84,3 5,80 78,-113-112,-52 5,163 108,-199-113,12 34,182 78,-194-53,25 6,156 45,-181 7,-43-27,233 25,-218 2,14 27,204-25,-248 57,97-4,157-52,-166 56,5 25,164-81,-140 56,33-3,109-54,-112 27,59 28,55-55,-56 85,29-1,29-84,-59 115,31 24,27-136,1 170,28-5,-27-165,87 288,23-16,-105-262,198 277,-35-10,-163-272,199 224,-6-64,-194-165,200 170,76-6,-270-163,223 111,22-3,-249-111,285 85,-34-60,-253-27,199 28,-62-57,-138 27,171-28,-32-28,-140 55,202-85,-63 30,-138 55,113-115,-3 4,-111 110,55-114,28-54,-84 166,27-141,-1 4,-27 138,28-200,-29 63,0 136,0-229,-28 63,27 167,-57-171,2 7,53 160,-55-138,1 33,55 109,-85-113,3 6,80 106,-113-83,33-25,81 109,-143-83,61 30,82 55,-114-56,4 1,109 55,-113-27,4 1,110 27,-114 1,3 0,111 0,-114 29,-24-1,136-27,-112 58,-20-5,128-50,-254 171,88-25,146-124,29-26</inkml:trace>
  <inkml:trace contextRef="#ctx0" brushRef="#br0" timeOffset="1152">1520 1519,'0'0,"0"0,0 0,0 0,0 0,0 0,0 0,0 0,0 0,0 0,0 0,0 0,-29 88,29-1,-28 53,27-134,1 140,0-5,0-135,29 110,-29-30,0-84,0 56,28-1,-27-55,-1 27,29 28,-29-56,0-1,0 29,0-28,0 28,0-14,29-1,-15 0,-28 1,43-15,-28 0,-1 0,0 29,0-28,0-1,27 0,-25 0,-2 0,0 0,29 0,28-29,-56 28,29 1,24-27,-50 25,84-56,25-27,-109 82,83-55,-2 1,-82 55,114-56,-59 29,-87 29,57 0,-27 0,-1-30,28 30,-27 0,-1-29,29 29,-28 0,28 0,-29-28,0 27,29 1,-29 0,58-58,13 10,-54 37,-17 11</inkml:trace>
  <inkml:trace contextRef="#ctx0" brushRef="#br0" timeOffset="1639">614 760,'0'0,"0"0,0 0,0 0,0 0,0 0,0 0,0 0,0 0,0 0,0 0,0 0,0 0</inkml:trace>
  <inkml:trace contextRef="#ctx0" brushRef="#br0" timeOffset="2168">3331 2658,'0'0,"0"0,0 0,0 0,0 0,0 0,0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5:08.474"/>
    </inkml:context>
    <inkml:brush xml:id="br0">
      <inkml:brushProperty name="width" value="0.05" units="cm"/>
      <inkml:brushProperty name="height" value="0.05" units="cm"/>
    </inkml:brush>
  </inkml:definitions>
  <inkml:trace contextRef="#ctx0" brushRef="#br0">216 0,'0'0,"0"0,0 0,0 0,0 0,0 0,0 0,0 0,0 0,0 0,0 0,0 0,0 0,0 0,0 0,0 0,0 0,0 0,0 0,0 0,0 0,0 0,-21 41,21 0,-20 0,20-41,0 42,0-22,0-20,0 21,0-1,0-20,20 0,-20 20,0-19,0-1,0 20,0-20,0 0,0 20,0-19,21-1,-11 0,-20 20,10-10,0-10,0 0,0 11,0-1,0-10,0 0,0 0,0 0,0-31,0 21,0 0,-21-10,21 19,0 1,-20-20,20 20,0-21,0 21,-21 0,11 0,-1-20,2 10,9 10,0 0,-11 10,11-10,-20 20,19-20,1 0,0 20,0-19,0 19,0 1,0-21,0 20,0-20,-20 0,20 21,0-21,20 20,-20-19,0-1,0 0,0 20,0-10,0 1,0-11,21 0,-21 0,0 0,0 0,0 20,0-20,20 0,-20 0,0 0,0 0,0-20,-19 20,18 0,1 0,0-20,0 19,-21 1,21-20,0 20,0 0,-20-20,20 19,0 1,-20 0,19 0,1-21,-19 21,18 0,1 0,0 0,-21 0,11 0,10 0,0 0,10 21,-10-21,0 20,0-19,21-1,-21 19,0-18,0-1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5:10.074"/>
    </inkml:context>
    <inkml:brush xml:id="br0">
      <inkml:brushProperty name="width" value="0.05" units="cm"/>
      <inkml:brushProperty name="height" value="0.05" units="cm"/>
    </inkml:brush>
  </inkml:definitions>
  <inkml:trace contextRef="#ctx0" brushRef="#br0">268 1,'0'0,"0"0,0 0,0 0,0 0,0 0,0 0,0 0,0 0,0 0,0 0,0 0,0 0,0 0,0 0,0 0,0 0,0 0,-21 62,1-22,20-39,-21 40,1 21,20-62,0 41,20-21,-20-20,0 41,21-20,-21-21,41 41,-21-21,-19-19,19-1,0 20,-19-20,19 0,-9 0,-1 21,10-21,-20 0,0 0,20-20,-19 19,-1 1,0-20,0 20,0 0,0-39,0 36,-21-38,21 1,0 39,-20-19,0-19,19 37,-19-19,0-18,19 37,-19-19,20 1,0 20,-21-21,11 11,-1 20,11-30,0 20,-20 0,10 0,-1 0,2 0,-2 0,11 19,0-18,-21-1,21 20,0-19,-20-1,20 40,0-39,0 19,0 20,0-38,0 39,0-21,20-20,-20 21,20-21,-19 0,-1 20,0 1,0-21,20 0,-20 19,0-18,21-1,-11 0,-10 0,0 0,10-20,0 10,-20-21,10 11,0 19,0-19,-20-40,20 58,0-19,-20-19,19 39,-19-19,20 0,0 19,-21-19,11 9,0 1,-30 10,38 0,2 0,-19 0,18 0,1 0,-20 20,19-19,-19-1,20 20,0-20,-21 0,21 20,0-19,0 19,0-9,-20-1,40 10,-20-20,0 21,0-1,0-19,21-1,-21 19,0-18,20 20,19-21,-37 0,101 61,-30-6,-63-48,-10-7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7:57.576"/>
    </inkml:context>
    <inkml:brush xml:id="br0">
      <inkml:brushProperty name="width" value="0.04997" units="cm"/>
      <inkml:brushProperty name="height" value="0.04997" units="cm"/>
    </inkml:brush>
  </inkml:definitions>
  <inkml:trace contextRef="#ctx0" brushRef="#br0">1 145,'0'0,"0"0,0 0,0 0,0 0,0 0,0 0,0 0,0 0,0 0,0 0,0 0,0 0,0 0,0 0,0 0,20 0,81-21,-99 21,121-41,-1 21,-120 19,100-19,-22 0,-77 19,79-19,-1 20,-80 0,102 20,19 1,-121-21,143 20,-22 21,-120-40,121 40,-22-1,-99-39,101 40,-23-1,-78-39,39 20,20 19,-60-39,40 19,-21 0,-20-19,41 19,0 1,-40-21,19 21,21-1,-41-20,21 21,18 18,-37-37,18 18,21 1,-40-21,19 41,0-21,-19-19,40 40,-1-1,-39-39,20 40,-1-21,-20-20,21 42,-1 18,-20-59,21 40,-21 0,0-40,20 40,-20 19,0-59,21 40,-21 0,0-40,20 60,1 0,-21-60,21 40,-2 18,-18-56,-1-3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8:25.272"/>
    </inkml:context>
    <inkml:brush xml:id="br0">
      <inkml:brushProperty name="width" value="0.04997" units="cm"/>
      <inkml:brushProperty name="height" value="0.04997" units="cm"/>
    </inkml:brush>
    <inkml:brush xml:id="br1">
      <inkml:brushProperty name="width" value="0.05" units="cm"/>
      <inkml:brushProperty name="height" value="0.05" units="cm"/>
    </inkml:brush>
  </inkml:definitions>
  <inkml:trace contextRef="#ctx0" brushRef="#br0">8868 6347,'30'20,"-29"-19,102 60,19-20,-121-41,123 62,-2-42,-121-19,83 13</inkml:trace>
  <inkml:trace contextRef="#ctx0" brushRef="#br0" timeOffset="-1">11366 6008,'20'-10,"-19"10,19-21,20-19,-38 39,18-20,20 1,-39 20,20-41,-1 21,-20 19,0-20,0 1,0 20,21-41,-21 21,0 19,0-19,0 0,0 19,0-19,-20-20,19 38,1-39,-20 1,20 39,-21-19,-39 0,59 19,-41-19,1-8</inkml:trace>
  <inkml:trace contextRef="#ctx0" brushRef="#br0" timeOffset="-3">5897 6326,'-39'60,"37"-58,-18 39,0-1,19-39,-19 41,20-3,0-37,0 39,0 19,0-59,0 41,19 17,-18-57,20 60,18-3,-37-56,21 31</inkml:trace>
  <inkml:trace contextRef="#ctx0" brushRef="#br0" timeOffset="-4">6123 7046,'83'21,"-61"-21</inkml:trace>
  <inkml:trace contextRef="#ctx0" brushRef="#br0" timeOffset="-7008">7049 6953,'102'-30,"-42"-12</inkml:trace>
  <inkml:trace contextRef="#ctx0" brushRef="#br0" timeOffset="-8087">7357 6779,'64'-41</inkml:trace>
  <inkml:trace contextRef="#ctx0" brushRef="#br0" timeOffset="-7">7542 6661,'41'-26,"11"-7</inkml:trace>
  <inkml:trace contextRef="#ctx0" brushRef="#br0" timeOffset="-6">7666 6582,'48'-30</inkml:trace>
  <inkml:trace contextRef="#ctx0" brushRef="#br0" timeOffset="-9">6350 7231,'0'59,"0"-56,0 120,20-22,-20-99,21 121,19-3,-39-116,19 78,41 39,-60-119,81 101,-1-22,-79-80,121 82,-41-2,-82-80,103 40,-23-1,-78-39,122 61,-1-21,-123-41,144 20,-2 1,-140-21,142 21,-43-21,-99 0,162 0,16 0,-175 0,180-21,19 21,-202 0,183-21,-42 1,-142 20,184-41,-2-41,-181 81,203-60,-2-20,-200 80,141-82,-22-18,-121 100,164-102,-47-16,-113 114,118-97,-21 0,-101 101,61-81,-22 21,-39 60,61-81,-42 0,-20 81,41-81,-37 61</inkml:trace>
  <inkml:trace contextRef="#ctx0" brushRef="#br0" timeOffset="-10">10217 6799,'-43'0,"-79"-40,120 39,-100 1,-60-20,159 20,-100-21,4 1,96 20,-121 0,3 0,119 0,-122-21,-55 1,173 19,-76 1,42 0,39 0,-143 0,-97 41,235-40,-240 19,29 0,208-19,-156 40,104-21,60-20,-60 21,-39 19,97-39,-100 20,3 19,97-39,-120 40,1-1,121-39,-82 20,22 10</inkml:trace>
  <inkml:trace contextRef="#ctx0" brushRef="#br0" timeOffset="-11">6781 7231,'-20'41,"-20"-21,39-19,-20 40,-19-21,39-20,-20 42,1-22,20-20,-41 41,21 0,19-41,1 21,-20-1,20-19,0 40,0-22,0-18,0 40,0 20,0-60,0 40,0 0,0-41,20 41,1 0,-21-41,41 62,20-1,-60-60,81 61,-1 19,-80-80,122 60,-4-21,-114-38,98 39,56 18,-154-57,180 19,-43 19,-140-39,142 20,-45-2,-95-18,119-1,58 20,-177-19,181-1,57 20,-237-20,180 0,-64 0,-119 0,142 0,18-20,-159 20,161-21,-22 1,-140 20,142-42,-23 2,-119 39,163-60,9-17,-163 73,133-56,-22-20,-121 80,81-61,-1 1,-79 60,80-61,20-19,-101 80,60-81,-20 41,-40 41,40-41,-21 1,-20 39,0-40,40-19,-39 58,-1-60,2 54</inkml:trace>
  <inkml:trace contextRef="#ctx0" brushRef="#br0" timeOffset="-12">9436 6525,'-39'6,"35"-5,4-1</inkml:trace>
  <inkml:trace contextRef="#ctx0" brushRef="#br1" timeOffset="-58730">2357 4017,'0'0,"0"0,0 0,0 0,0 0,0 0,0 0,0 0,-27-53,0-27,27 80,-54-108,2-24,51 131,-26-107,-25 4,51 101,-80-131,28 2,53 131,-54-160,-21 35,70 118,-49-99,28 1,25 105,-52-106,0 0,52 107,-25-108,-54 2,79 105,-26-106,1 0,26 107,-27-107,-26 0,52 107,-25-80,26-1,0 81,-27-53,27 0,0 52,-27-52,27 0,0 52,-27-26,27 1,0 25,0-25,0 0,0 25,-27-26,14 14,26-1,-13-11,0 24,0 1,0-27,0 27,0 0,0-27,0 27,-26 0,26-26,0 25,0 1,0 0,0-27,0 15,0-2,0 1,26-1,1-12,-27 25,27-26,50-24,-74 49,78-52,23 2,-101 51,104-53,-29 2,-76 51,105-80,-4 30,-99 49,130-52,-3 2,-128 51,104-53,24 2,-128 50,131-51,-56 27,-76 25,79-52,-2 0,-78 52,79-53,-27 28,-52 26,53-27,-2 1,-51 25,53-26,-28 1,-26 26,54 0,-4-25,-46 23,-4 2</inkml:trace>
  <inkml:trace contextRef="#ctx0" brushRef="#br1" timeOffset="-57920">3535 3910,'0'0,"0"0,0 0,0 0,0 0,0 0,0 0,0 0,0 0,0 0,-27-53,27-27,0 79,-27-106,1-25,25 130,-25-105,-1 2,27 103,-27-78,1-26,25 105,-25-133,-1 28,27 105,-27-106,27-25,0 130,-27-105,1-49,25 151,-25-102,26-25,0 130,-27-105,27 29,0 76,-27-52,27-52,0 105,0-53,0-51,0 103,0-105,0 55,0 51,0-80,25 30,-23 49,-2-52,0 2,0 51,0-53,0 2,0 50,0-24,26-1,-25 27,-1-27,26-25,-26 51,27-26,-1 1,-25 25,26-26,23 2,-47 23,51-51,24 27,-76 25,52-26,25-25,-78 51,79-26,0 0,-79 27,79-27,-2 1,-76 26,79-27,24-26,-103 52,51 1,53-26,-104 26,78-27,-4 1,-72 25,-4 1</inkml:trace>
  <inkml:trace contextRef="#ctx0" brushRef="#br1" timeOffset="-55521">3642 3857,'0'0,"0"0,0 0,0 0,0 0,0 0,0 0,0 0,0 0,0 0,0 0,0 0,-80 53,27-26,52-27,-133 80,-23-1,153-77,-156 105,3-3,153-101,-130 77,2 26,130-105,-158 133,55-55,103-77,-106 105,-22-3,127-101,-105 77,-23 25,129-103,-79 52,3 24,76-76,-78 79,-25-3,102-76,-77 78,4-3,72-73,-50 76,-25-1,78-78,-53 53,28-2,26-51,-81 53,55-2,25-51,-25 53,-27-2,52-50,-26 51,27 24,0-74,-26 51,26 24,0-76,0 52,0-1,0-53,0 81,26-29,-26-51,27 26,26 26,-52-52,25 25,52-26,-75 0,104 0,25-26,-130 26,132-54,50-25,-181 78,211-106,-4-25,-205 130,209-186,51 3,-262 183,184-186,-31 6,-151 177,129-129,-29-25,-103 157,158-158,-28-51,-130 208,105-158,-27 55,-79 105,79-106,-28 29,-50 75,24-104,27 55,-52 51,26-80,-27 29,0 51,26-53,-26 3,0 49,0-25,0 1,0 25,-26-26,-26 2,50 24,-51 1,-26-27,77 27,-185 53,3 0,180-52,-290 133,-17 21,300-150,-283 183,-21 75,309-258,-235 182,6-4,229-178,-209 155,110-29,103-128,-158 158,3-31,153-126,-76 76,27-1,52-78,-53 53,28-54,26 0,0 27,-27-1,27-26,0 27,0-27,0 27,0-14,27 1,-1-14,-26 0,54 27,24-27,-76 0,186-27,-4 0,-181 27,238-80,-9-23,-223 99,232-130,24-25,-262 157,211-159,-5 4,-204 154,156-131,-82 28,-78 105,80-106,-28 27,-53 79,27-106,26 28,-52 78,-1-53,26 2,-26 51,0-53,-26 1,26 53,-27-54,-25 28,50 25,-78-26,-52 27,130 0,-212 27,-22 52,231-77,-290 158,7 23,282-178,-289 182,36 47,250-227,-258 207,29 24,235-235,-212 185,58-31,154-154,-104 158,28-56,77-103,-78 79,28 23,50-101,-51 50,26 26,27-77,0 51,0 0,0-52,27 25,-1 27,-25-52,52 26,79-27,-130 0,186 0,100-79,-282 77,396-105,-35-76,-359 179,340-157,-36-21,-303 177,205-156,49-23,-258 181,209-185,-28 29,-184 158,239-187,-56 29,-183 157,132-158,-3 2,-128 155,51-77,-2-26,-51 105,53-80,-28 29,-26 51,27-53,-27 2,0 51,27-53,-27 1,0 53,0-27,-27 0,27 27,0-27,-53 1,53 25,-54 1,-25 0,78 0,-187 54,-49 52,233-105,-317 187,-51 51,369-237,-345 265,0 28,134-81,-25-28,237-184,-159 212,-24-2,183-210,-239 212,81-27,159-186,-106 133,27-81,79-53,-25 54,-1-1,27-53,-27 27,27 0,0-27,0 0,0 26,0-25,0-1,53 26,-52-26,52 27,52-1,-103-25,159-1,22-53,-179 52,264-52,21-79,-283 130,262-132,-40-19,-215 145,228-179,13 9,-241 168,-13 10</inkml:trace>
  <inkml:trace contextRef="#ctx0" brushRef="#br1" timeOffset="-54646">3856 4366,'0'0,"0"0,0 0,0 0,0 0,0 0,0 0,0 0,0 0,0 0,0 0,0 0,0 0,0 0,0 0,0 0,0 0,0 0,27 80,26-1,-53-78,54 80,-28 49,-25-127,52 51,-26-2,-27-50,80 78,-53-27,-27-53,54 54,-2-2,-51-50,53 24,-2 0,-51-25,53 26,-28-27,-25 0,52 27,0-1,-52-26,26 0,26 0,-53 0,54 0,-2-26,-51 26,80-27,-3-25,-76 50,78-105,78-51,-155 156,184-213,-28-23,-157 235,186-238,-56 29,-131 210,133-212,-28 2,-105 210,133-213,26-23,-159 235,160-211,-3 2,-156 210,105-185,-28 81,-77 104,51-105,-26 28,-27 78,27-53,-27 29,0 24,0 1</inkml:trace>
  <inkml:trace contextRef="#ctx0" brushRef="#br1" timeOffset="4">3374 5115,'0'0,"0"0,0 0,0 0,0 0,0 0,0 0,0 0,0 0,0 0,0 0,0 0,0 0,0 0,0 0,0 0,0 0,0 0,0 0,0 0,0 0,0 0,27 54,50 49,-74-99,51 130,77 23,-128-153,77 103,-27-2,-52-103,79 78,-28-1,-51-78,53 80,-2 23,-50-101,78 77,-1-27,-78-52,106 79,-29-28,-75-50,77 51,-3-27,-74-25,51 26,22-27,-72 0,77 0,23 0,-101 0,104-27,150-76,-246 99,176-103,-53 30</inkml:trace>
  <inkml:trace contextRef="#ctx0" brushRef="#br1" timeOffset="5">7030 4977,'86'-70,"-79"64,234-235,-30 30,-208 208,265-265,-55 29,-212 237,213-239,-28 2,-184 237,185-212,-33 8,-147 198,154-207,-56 58,-103 154,105-158,-28 56,-78 103,53-105,-1 1,-53 105,54-106,-29 6,-23 95,-2 6</inkml:trace>
  <inkml:trace contextRef="#ctx0" brushRef="#br1" timeOffset="-52587">2705 5999,'0'0,"0"0,0 0,0 0,0 0,0 0,0 0,0 0,0 0,0 0,0 0,0 0,0 0,0 0,0 0,0 0,0 0,0 0,53 54,54 26,53 0,-159-80,160 134,-29-28,-130-105,131 106,0-27,-132-79,133 106,-28-1,-105-105,133 79,-55 25,-77-103,78 105,25-28,-103-77,78 78,-1-1,-77-78,51 80,-26-29,-27-51,0 53,0-2,0-51,0 107,-26-3,25-103,-26 105,1-3,26-101,-54 104,29-5,23-97,-24 75,-1-27,27-52,-27 53,14-28,26-26,-39 27,25-27,1 0,-26 52,25-50,1 24,-25 26,24-50,1 52,-26-3,25-49,-26 52,27-3,0-49,0-2</inkml:trace>
  <inkml:trace contextRef="#ctx0" brushRef="#br1" timeOffset="-51893">2008 6133,'0'0,"0"0,0 0,0 0,0 0,0 0,27 80,51-2,-75-75,50 104,52 51,-103-156,52 132,24-29,-76-103,52 105,-2-28,-51-77,80 105,-55 24,-26-128,54 104,-54-3,0-101,27 131,-54-29,27-103,0 105,-52 50,50-153,-51 130,-53 51,105-183,-106 159,0-2,106-158,-106 133,-78 25,183-157,-159 132,32-5,124-124,-129 75,56-1,76-78,-51 53,0-1,52-52,-53 25,54 1,0-27,-26 27,-1-27,27 0,0 27,-26-27,25 0,-26 26,14-12,26-1,-13 0,0-26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8:29.817"/>
    </inkml:context>
    <inkml:brush xml:id="br0">
      <inkml:brushProperty name="width" value="0.05" units="cm"/>
      <inkml:brushProperty name="height" value="0.05" units="cm"/>
    </inkml:brush>
  </inkml:definitions>
  <inkml:trace contextRef="#ctx0" brushRef="#br0">1275 247,'0'0,"0"0,0 0,0 0,0 0,0 0,-41 21,0-1,41-20,-41 0,-39 40,78-38,-60 18,21 0,41-19,-41 19,1 0,38-19,-39 40,21-21,20-20,-62 42,2 18,58-59,-59 40,-20 20,80-60,-41 40,2-21,39-19,-60 60,40-20,21-40,-41 40,1-1,39-39,-20 19,-18 20,37-38,-18 39,-21-21,40-20,-19 41,0-1,19-39,-19 41,-21-2,41-39,-21 40,1-1,19-39,-19 40,20-21,0-19,0 19,0 0,0-19,-21 19,21 0,0-19,0-1,0 20,0-20,0 21,0-1,0-19,0-1,0 20,0-20,21 21,-11-11,-20 0,50 10,-39-19,20 19,39 0,-59-19,40 19,-20 1,-21-21,41 0,0 20,-41-19,62 19,-21-20,-41 0,41 0,0 20,-41-19,62-1,19 0,-80 0,81 0,-20 0,-62 0,62-21,-42 21,-20 0,41 0,0-20,-40 20,60 0,-20-21,-41 21,21-21,18 21,-37 0,39-20,-1-20,-39 39,40-20,-21 1,-19 20,40-21,-1 1,-39 20,20-42,19 22,-39 20,40-21,-1-19,-39 39,40-40,-1 1,-39 39,41-40,-22 21,-20 19,21-40,19 21,-39 20,40-42,-21 3,-20 37,42-39,-22 21,-20 20,21-21,-2-18,-18 37,20-39,-1 1,-20 39,21-20,-21-19,0 39,0-20,20 21,-20 0,0-20,0 0,0 19,0-19,0 0,0 19,-20-39,20 39,0-19,0-1,0 21,-21-21,11 11,0 0,-10-30,19 39,-19-20,-21 1,41 20,-42-21,23 1,18 19,-40-19,20 0,21 19,-20-19,-21 20,41 0,-21-21,-19 21,39 0,-40-20,-38 20,75 0,-78 0,1 0,80 0,-102 20,3 0,97-19,-120 40,24 18,95-56,-78 58,-16-21,93-39,5-1</inkml:trace>
  <inkml:trace contextRef="#ctx0" brushRef="#br0" timeOffset="1301">4935 227,'0'0,"0"0,0 0,0 0,-62-21,-82-20,144 41,-164-41,1-20,161 60,-162-19,61-1,103 21,-144 0,21-20,123 20,-144 0,2 20,140-20,-101 0,-20 21,123-21,-41 20,-21 1,62-21,-41 20,0-20,41 0,-41 21,0-1,40-19,-40 19,1 0,39-19,-40 19,0 21,41-41,-41 41,0-20,41-21,-21 41,1-21,20-19,-21 19,21 21,0-41,0 41,0 20,0-60,41 61,-21-1,-19-60,81 101,19 20,-99-120,121 121,18-42,-138-80,141 82,-42-22,-101-61,81 62,-1-22,-80-39,102 61,-6-4,-91-55,117 59,17-2,-136-58,78 59,21-40,-103-21,82 41,-1 0,-79-41,100 21,20 19,-120-39,121 19,-21-20,-101 0,61 0,-22 0,-39 0,60-20,-40 20,-21 0,41 0,-20 0,-21 0,20-20,-20 19,0 1,21-20,-21 20,20-41,1 0,-21 41,20-62,1 1,-21 60,0-81,20-19,-19 99,-1-80,-21 0,21 82,-21-62,1 22,20 39,0-61,-20 42,19 20,-40-41,21 0,20 40,-41-40,20 0,21 41,-41-41,-20-20,60 60,-61-40,3-18,57 57,-80-40,0 2,81 39,-101-60,-22 19,124 42,-123-41,23 2,97 37,-100-18,22-1,80 21,-143-20,-20-1,163 21,2 0</inkml:trace>
  <inkml:trace contextRef="#ctx0" brushRef="#br0" timeOffset="2106">1748 576,'0'0,"0"0,0 0,0 0,0 0,0 0,0 0,0 0,0 0,0 0,0 0,0 0,0 0,0 0,0 0,0 0,0 0,0 0,0 0,0 0,41 0,20-40,-60 39,81-19,-1-21,-80 40,82 1,-3-20,-78 20,80-21,-22 21,-58 0,39 0,-1 0,-39 0,19-20,41 20,-60 0,40 0,-1 0,-39 0,61-21,17 21,-76 0,-3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8:37.792"/>
    </inkml:context>
    <inkml:brush xml:id="br0">
      <inkml:brushProperty name="width" value="0.05" units="cm"/>
      <inkml:brushProperty name="height" value="0.05" units="cm"/>
    </inkml:brush>
  </inkml:definitions>
  <inkml:trace contextRef="#ctx0" brushRef="#br0">0 0,'0'0,"0"0,0 0,0 0,0 0,0 0,0 0,0 0,0 0,0 0,0 0,0 0,0 0,0 0,0 62,0 0,0 55,0-111,0 138,0-64,0-78,0 121,0-42,0-79,0 80,0-22,0-58,0 59,0-21,0-39,0 40,0-1,0-38,0 39,0-21,0-20,0 21,0-1,0-20,0 0,0 21,0-21,0 21,0-11,0 0,0 0,0 1,0-1,0 0,0 0,0-10,0 0,0 11,0-11,0 0,0 20,20-20,-19 0,-1 0,0 0,20 0,1 20,-21-19,41-1,0 0,-41 0,41 0,20 20,-60-20,40 0,-1 0,-39 0,40 0,-21 0,-19 0,20 0,-1 0,-20 0,20 0,-19 0,19 0,-10 0,1 0,-1 0,-20 21,10-12,0-18</inkml:trace>
  <inkml:trace contextRef="#ctx0" brushRef="#br0" timeOffset="1073">1542 720,'0'0,"0"0,0 0,0 0,0 0,0 0,0 0,0 0,0 0,0 0,0 0,0 0,0 0,0 0,-61 0,-20-20,79 19,-80 1,-40-20,121 20,-61 0,22 0,39 0,-40 0,1 20,39-20,-40 0,20 0,21 0,-20 21,-1-21,21 0,-21 20,1 21,20-41,-21 21,1 20,20-41,0 41,0-20,0-21,0 20,0 1,0-21,0 20,20 21,-20-40,41 19,-20 20,-21-39,41-1,0 21,-41-21,41 20,20-20,-60 0,40 0,-1 0,-39 0,20 0,19 0,-39 0,19 0,1-20,-21 20,21 0,-2 0,-18 0,19-20,-19 19,19 1,-20-20,0 20,21 0,-11 0,0-21,-10 21,0 0,0-20,21 20,-21 0,10 0,1 0,-11 0,0 0,0 0,0 0,20 20,-20 1,0-11,0 0,0 10,0-19,21 19,-11-9,-20-1,10 10,0-19,20 19,-20 0,0-19,0-1,0 20,0-20,21 21,-11-11,-20 0,30 31,-20-41,0 21,21 19,-21-39,41 20,-21-1,-19-20,-1 0</inkml:trace>
  <inkml:trace contextRef="#ctx0" brushRef="#br0" timeOffset="2116">3352 658,'0'0,"0"0,0 0,0 0,0 0,0 0,0 0,0 0,0 0,0 0,0 0,0 0,-41 0,-21 21,2-21,58 0,-60 0,3 0,57 0,2 0,-60 20,58-20,-39 0,1 20,39-19,-40 19,1 0,39-19,-20 19,-19 1,39-21,-20 41,2-1,18-39,1 40,0-20,0-21,0 20,20 1,-20-21,0 0,20 40,-19-39,19 20,21-1,-40-20,19 0,0 20,-19-19,19-1,-9 0,-1 0,0 0,0 0,11 0,-21 0,0 0,20 0,-19 0,-1 0,0 0,20 0,-10 0,1 0,-2 0,2-21,-11 21,0 21,0-21,21 0,-11 0,-20 20,10 1,0-1,0-19,20 40,-20-1,0-39,21 40,-21-1,0-39,20 40,-20 0,0-41,21 41,-1 0,-19-41,-1 21,20-1,-20-19,0-1,0 0,0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8:43.935"/>
    </inkml:context>
    <inkml:brush xml:id="br0">
      <inkml:brushProperty name="width" value="0.05" units="cm"/>
      <inkml:brushProperty name="height" value="0.05" units="cm"/>
    </inkml:brush>
  </inkml:definitions>
  <inkml:trace contextRef="#ctx0" brushRef="#br0">1 268,'0'0,"0"0,0 0,0 0,0 0,0 0,0 0,0 0,0 0,0 0,0 0,0 0,0 0,0 0,0 0,0 0,0 0,0 0,41 62,19 18,-59-78,61 60,35-4,-91-55,56 38,-2-20,-59-21,82 20,-22-20,-61 0,41 0,0 0,-41 0,21 0,-1 0,-19 0,19 0,-20-19,0 18,21 1,-21-40,0 39,-21-20,-19-19,39 39,-40-61,-20 1,60 61,-40-41,1 0,39 40,-20-19,1-21,20 41,-21-21,1 21,20 0,-21-20,11 9,0 1,0 0,20 0,-31 10,21 0,0 0,0-21,0 21,0 0,0-19,0 17,0 2,20-19,-19 18,-1 1</inkml:trace>
  <inkml:trace contextRef="#ctx0" brushRef="#br0" timeOffset="375">1275 1,'0'0,"0"0,0 0,0 0,0 0,0 0,0 0,0 0,0 61,0 0,0-60,21 81,-1 40,-20-120,0 59,21 20,-21-79,0 59,20-20,-19-41,19 41,-20-21,0-19,0-1</inkml:trace>
  <inkml:trace contextRef="#ctx0" brushRef="#br0" timeOffset="1122">1851 412,'0'0,"0"0,0 0,0 0,0 0,0 0,0 0,41 0,-10 0,0 0,31 0,-58 0,53 0,-16 0,-37 0,33-21,5 21,-38 0,12-20,25-1,-36 19,11-16,-6 7,0 1,-10-10,0 19,0 1,0-20,0 20,21-21,-41 21,19 0,1-20,0 0,0 19,0 1,-20 0,20 0,-21 0,1 0,20 0,-21 0,-20 21,41-21,-21 41,-19-1,39-39,-40 20,21 19,20-39,-21 40,1-1,20-39,0 40,-21-1,21-39,21 20,-21-1,0-20,0 21,20-1,-20-20,0 0,40 21,-39-21,20 21,18-2,-37-18,60-1,-3 0,-57 0,-2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9T17:08:42.385"/>
    </inkml:context>
    <inkml:brush xml:id="br0">
      <inkml:brushProperty name="width" value="0.05" units="cm"/>
      <inkml:brushProperty name="height" value="0.05" units="cm"/>
    </inkml:brush>
  </inkml:definitions>
  <inkml:trace contextRef="#ctx0" brushRef="#br0">1 165,'0'0,"0"0,0 0,0 0,0 0,0 0,0 0,0 0,0 62,0-1,19 19,-18-77,20 99,-21-62,0-38,20 59,-20-21,0-39,0 20,21-1,-21-20,0 21,-20-21,19 0,1 21,0-1,0-20,0 0,0 21,0-21,0 0,-20 0,20 0,0 0,0 0,-21 0,11 0,20-21,-10 1,0 20,-20 0,20-41,0 40,0-40,20 1,-20 39,0-60,20 0,-19 60,19-40,0-20,-19 60,40-40,-21 21,-19 19,40-40,-21 0,-20 41,41-20,-1 0,-39 19,-1 1</inkml:trace>
  <inkml:trace contextRef="#ctx0" brushRef="#br0" timeOffset="1">1255 309,'0'0,"0"0,0 0,0 0,0 0,0 0,0 0,0 0,0 0,0 0,0 0,0 0,0 0,0 0,-62 20,0 1,2-1,59-19,-61 19,22 20,39-39,-20 20,-39-1,59-20,-20 21,-19 19,39-39,-20 20,21-1,0-20,0 21,0-11,0 0,0 10,0-19,0 19,20-20,-19 0,20 21,18-1,-37-19,39-1,19 20,-59-20,41 0,-2-20,-39 20,40 0,-1-21,-39 21,20 0,-1 0,-20 0,0-21,19 21,-17 0,-2 0,20 0,-20 0,0-20,20 20,-19 0,19 0,-20 0,0 0,21 0,-21 0,0 0,0 0,20 0,-20 20,0-20,0 0,20 40,-19-38,-1 39,20-1,-19-39,19 40,0-1,-19-39,-1 61,20-42,-20-20,21 41,-21-20,0-21,20 21,-20-2,0-18,21-1,-11 0,-20 0</inkml:trace>
  <inkml:trace contextRef="#ctx0" brushRef="#br0" timeOffset="2">2118 1193,'0'0,"0"0,0 0,0 0,0 0,0 0,0 0,0 0,0 0,0 0,0 0,0 0,0 0,0 0,-20-41,20-62,20 2,-20 99,0-142,20 44,-19 98,19-81,1 3,-21 78,0-60,20 3,-19 57,19-39,0 20,-19 21,-1-21,20 1,-20 20,21-21,-11 11,21 20,-11-10,-20 0,42 21,-2-1,-39-20,40 21,0 20,-41-41,20 41,21 20,-40-60,19 40,-20 41,0-82,21 62,-21-21,0-41,0 62,0-21,0-41,0 41,0-21,0-19,0 19,0 0,0-19,0 19,0-9,0-1,20-10,-20 0,0 0</inkml:trace>
  <inkml:trace contextRef="#ctx0" brushRef="#br0" timeOffset="3">1789 42,'0'0,"0"0,0 0,0 0,0 0,0 0,0 0,0 0,41 0,62 0,18 0,-118 0,182-21,-44 21,-138 0,99-20,19 20,-118 0,58 0,21 0,-81 0,60 0,-21 0,-39 0,-1 0</inkml:trace>
  <inkml:trace contextRef="#ctx0" brushRef="#br0" timeOffset="732">3372 802,'0'0,"0"0,0 0,0 0,0 0,0 0,0 0,0 0,0 0,0 0,0 0,0 0,0 0,0 0,0 0,-41 21,1-21,39 0,-40 20,-19 1,58-21,-39 21,1-1,39-20,-19 41,-1-20,21-21,-21 20,11-9,20-1,-10 10,0-19,0-1,21 20,-21-20,21 0,-1 0,-20 0,41 0,0 0,-41 0,42 0,-22-20,-20 20,41 0,-21-21,-19 21,19 0,1 0,-21 0,20 0,-20-20,0 19,21 1,-11 0,1 0,-2 0,2-20,-1 10,1 40,-1-20,-20 1,30 9,-20-19,0 60,21 21,-21-82,0 103,0-22,0-80,20 82,-20-43,0-39,0 61,0-22,0-39,21 19,-21 1,0-21,0 0,0 0,0 0</inkml:trace>
</inkml:ink>
</file>

<file path=ppt/slideLayouts/_rels/slideLayout1.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3.png"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3.png"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2.png" /></Relationships>
</file>

<file path=ppt/slideLayouts/_rels/slideLayout9.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2.png"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2282789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338540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927128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5499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4/29/2024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11302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4/29/2024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1316078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4/29/2024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1071924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4/29/2024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1990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4/29/2024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420010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A16AA21-1863-4931-97CB-99D0A168701B}" type="datetimeFigureOut">
              <a:rPr lang="en-US" dirty="0"/>
              <a:t>4/29/2024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537878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772C379-9A7C-4C87-A116-CBE9F58B04C5}" type="datetimeFigureOut">
              <a:rPr lang="en-US" dirty="0"/>
              <a:t>4/29/2024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128573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2.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image" Target="../media/image3.png"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microsoft.com/office/2007/relationships/hdphoto" Target="../media/hdphoto1.wdp"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4/29/2024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4198967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8" Type="http://schemas.openxmlformats.org/officeDocument/2006/relationships/customXml" Target="../ink/ink4.xml" /><Relationship Id="rId13" Type="http://schemas.openxmlformats.org/officeDocument/2006/relationships/image" Target="../media/image10.png" /><Relationship Id="rId18" Type="http://schemas.openxmlformats.org/officeDocument/2006/relationships/customXml" Target="../ink/ink9.xml" /><Relationship Id="rId26" Type="http://schemas.openxmlformats.org/officeDocument/2006/relationships/customXml" Target="../ink/ink13.xml" /><Relationship Id="rId3" Type="http://schemas.openxmlformats.org/officeDocument/2006/relationships/image" Target="../media/image5.png" /><Relationship Id="rId21" Type="http://schemas.openxmlformats.org/officeDocument/2006/relationships/image" Target="../media/image14.png" /><Relationship Id="rId7" Type="http://schemas.openxmlformats.org/officeDocument/2006/relationships/image" Target="../media/image7.png" /><Relationship Id="rId12" Type="http://schemas.openxmlformats.org/officeDocument/2006/relationships/customXml" Target="../ink/ink6.xml" /><Relationship Id="rId17" Type="http://schemas.openxmlformats.org/officeDocument/2006/relationships/image" Target="../media/image12.png" /><Relationship Id="rId25" Type="http://schemas.openxmlformats.org/officeDocument/2006/relationships/image" Target="../media/image16.png" /><Relationship Id="rId2" Type="http://schemas.openxmlformats.org/officeDocument/2006/relationships/customXml" Target="../ink/ink1.xml" /><Relationship Id="rId16" Type="http://schemas.openxmlformats.org/officeDocument/2006/relationships/customXml" Target="../ink/ink8.xml" /><Relationship Id="rId20" Type="http://schemas.openxmlformats.org/officeDocument/2006/relationships/customXml" Target="../ink/ink10.xml" /><Relationship Id="rId29" Type="http://schemas.openxmlformats.org/officeDocument/2006/relationships/image" Target="../media/image18.png" /><Relationship Id="rId1" Type="http://schemas.openxmlformats.org/officeDocument/2006/relationships/slideLayout" Target="../slideLayouts/slideLayout2.xml" /><Relationship Id="rId6" Type="http://schemas.openxmlformats.org/officeDocument/2006/relationships/customXml" Target="../ink/ink3.xml" /><Relationship Id="rId11" Type="http://schemas.openxmlformats.org/officeDocument/2006/relationships/image" Target="../media/image9.png" /><Relationship Id="rId24" Type="http://schemas.openxmlformats.org/officeDocument/2006/relationships/customXml" Target="../ink/ink12.xml" /><Relationship Id="rId5" Type="http://schemas.openxmlformats.org/officeDocument/2006/relationships/image" Target="../media/image6.png" /><Relationship Id="rId15" Type="http://schemas.openxmlformats.org/officeDocument/2006/relationships/image" Target="../media/image11.png" /><Relationship Id="rId23" Type="http://schemas.openxmlformats.org/officeDocument/2006/relationships/image" Target="../media/image15.png" /><Relationship Id="rId28" Type="http://schemas.openxmlformats.org/officeDocument/2006/relationships/customXml" Target="../ink/ink14.xml" /><Relationship Id="rId10" Type="http://schemas.openxmlformats.org/officeDocument/2006/relationships/customXml" Target="../ink/ink5.xml" /><Relationship Id="rId19" Type="http://schemas.openxmlformats.org/officeDocument/2006/relationships/image" Target="../media/image13.png" /><Relationship Id="rId4" Type="http://schemas.openxmlformats.org/officeDocument/2006/relationships/customXml" Target="../ink/ink2.xml" /><Relationship Id="rId9" Type="http://schemas.openxmlformats.org/officeDocument/2006/relationships/image" Target="../media/image8.png" /><Relationship Id="rId14" Type="http://schemas.openxmlformats.org/officeDocument/2006/relationships/customXml" Target="../ink/ink7.xml" /><Relationship Id="rId22" Type="http://schemas.openxmlformats.org/officeDocument/2006/relationships/customXml" Target="../ink/ink11.xml" /><Relationship Id="rId27" Type="http://schemas.openxmlformats.org/officeDocument/2006/relationships/image" Target="../media/image17.png" /><Relationship Id="rId30" Type="http://schemas.openxmlformats.org/officeDocument/2006/relationships/image" Target="../media/image5.jpeg" /></Relationships>
</file>

<file path=ppt/slides/_rels/slide3.xml.rels><?xml version="1.0" encoding="UTF-8" standalone="yes"?>
<Relationships xmlns="http://schemas.openxmlformats.org/package/2006/relationships"><Relationship Id="rId8" Type="http://schemas.openxmlformats.org/officeDocument/2006/relationships/customXml" Target="../ink/ink18.xml" /><Relationship Id="rId13" Type="http://schemas.openxmlformats.org/officeDocument/2006/relationships/image" Target="../media/image24.png" /><Relationship Id="rId18" Type="http://schemas.openxmlformats.org/officeDocument/2006/relationships/customXml" Target="../ink/ink23.xml" /><Relationship Id="rId3" Type="http://schemas.openxmlformats.org/officeDocument/2006/relationships/image" Target="../media/image19.png" /><Relationship Id="rId7" Type="http://schemas.openxmlformats.org/officeDocument/2006/relationships/image" Target="../media/image21.png" /><Relationship Id="rId12" Type="http://schemas.openxmlformats.org/officeDocument/2006/relationships/customXml" Target="../ink/ink20.xml" /><Relationship Id="rId17" Type="http://schemas.openxmlformats.org/officeDocument/2006/relationships/image" Target="../media/image26.png" /><Relationship Id="rId2" Type="http://schemas.openxmlformats.org/officeDocument/2006/relationships/customXml" Target="../ink/ink15.xml" /><Relationship Id="rId16" Type="http://schemas.openxmlformats.org/officeDocument/2006/relationships/customXml" Target="../ink/ink22.xml" /><Relationship Id="rId1" Type="http://schemas.openxmlformats.org/officeDocument/2006/relationships/slideLayout" Target="../slideLayouts/slideLayout2.xml" /><Relationship Id="rId6" Type="http://schemas.openxmlformats.org/officeDocument/2006/relationships/customXml" Target="../ink/ink17.xml" /><Relationship Id="rId11" Type="http://schemas.openxmlformats.org/officeDocument/2006/relationships/image" Target="../media/image23.png" /><Relationship Id="rId5" Type="http://schemas.openxmlformats.org/officeDocument/2006/relationships/image" Target="../media/image20.png" /><Relationship Id="rId15" Type="http://schemas.openxmlformats.org/officeDocument/2006/relationships/image" Target="../media/image25.png" /><Relationship Id="rId10" Type="http://schemas.openxmlformats.org/officeDocument/2006/relationships/customXml" Target="../ink/ink19.xml" /><Relationship Id="rId19" Type="http://schemas.openxmlformats.org/officeDocument/2006/relationships/image" Target="../media/image27.png" /><Relationship Id="rId4" Type="http://schemas.openxmlformats.org/officeDocument/2006/relationships/customXml" Target="../ink/ink16.xml" /><Relationship Id="rId9" Type="http://schemas.openxmlformats.org/officeDocument/2006/relationships/image" Target="../media/image22.png" /><Relationship Id="rId14" Type="http://schemas.openxmlformats.org/officeDocument/2006/relationships/customXml" Target="../ink/ink21.xml" /></Relationships>
</file>

<file path=ppt/slides/_rels/slide4.xml.rels><?xml version="1.0" encoding="UTF-8" standalone="yes"?>
<Relationships xmlns="http://schemas.openxmlformats.org/package/2006/relationships"><Relationship Id="rId8" Type="http://schemas.openxmlformats.org/officeDocument/2006/relationships/image" Target="../media/image31.png" /><Relationship Id="rId3" Type="http://schemas.openxmlformats.org/officeDocument/2006/relationships/customXml" Target="../ink/ink24.xml" /><Relationship Id="rId7" Type="http://schemas.openxmlformats.org/officeDocument/2006/relationships/customXml" Target="../ink/ink26.xml" /><Relationship Id="rId12" Type="http://schemas.openxmlformats.org/officeDocument/2006/relationships/image" Target="../media/image33.png" /><Relationship Id="rId2" Type="http://schemas.openxmlformats.org/officeDocument/2006/relationships/image" Target="../media/image6.jpeg" /><Relationship Id="rId1" Type="http://schemas.openxmlformats.org/officeDocument/2006/relationships/slideLayout" Target="../slideLayouts/slideLayout2.xml" /><Relationship Id="rId6" Type="http://schemas.openxmlformats.org/officeDocument/2006/relationships/image" Target="../media/image30.png" /><Relationship Id="rId11" Type="http://schemas.openxmlformats.org/officeDocument/2006/relationships/customXml" Target="../ink/ink28.xml" /><Relationship Id="rId5" Type="http://schemas.openxmlformats.org/officeDocument/2006/relationships/customXml" Target="../ink/ink25.xml" /><Relationship Id="rId10" Type="http://schemas.openxmlformats.org/officeDocument/2006/relationships/image" Target="../media/image32.png" /><Relationship Id="rId4" Type="http://schemas.openxmlformats.org/officeDocument/2006/relationships/image" Target="../media/image29.png" /><Relationship Id="rId9" Type="http://schemas.openxmlformats.org/officeDocument/2006/relationships/customXml" Target="../ink/ink27.xml" /></Relationships>
</file>

<file path=ppt/slides/_rels/slide5.xml.rels><?xml version="1.0" encoding="UTF-8" standalone="yes"?>
<Relationships xmlns="http://schemas.openxmlformats.org/package/2006/relationships"><Relationship Id="rId8" Type="http://schemas.openxmlformats.org/officeDocument/2006/relationships/customXml" Target="../ink/ink32.xml" /><Relationship Id="rId13" Type="http://schemas.openxmlformats.org/officeDocument/2006/relationships/image" Target="../media/image38.png" /><Relationship Id="rId18" Type="http://schemas.openxmlformats.org/officeDocument/2006/relationships/customXml" Target="../ink/ink37.xml" /><Relationship Id="rId3" Type="http://schemas.openxmlformats.org/officeDocument/2006/relationships/image" Target="../media/image34.png" /><Relationship Id="rId21" Type="http://schemas.openxmlformats.org/officeDocument/2006/relationships/image" Target="../media/image42.png" /><Relationship Id="rId7" Type="http://schemas.openxmlformats.org/officeDocument/2006/relationships/image" Target="../media/image36.png" /><Relationship Id="rId12" Type="http://schemas.openxmlformats.org/officeDocument/2006/relationships/customXml" Target="../ink/ink34.xml" /><Relationship Id="rId17" Type="http://schemas.openxmlformats.org/officeDocument/2006/relationships/image" Target="../media/image40.png" /><Relationship Id="rId2" Type="http://schemas.openxmlformats.org/officeDocument/2006/relationships/customXml" Target="../ink/ink29.xml" /><Relationship Id="rId16" Type="http://schemas.openxmlformats.org/officeDocument/2006/relationships/customXml" Target="../ink/ink36.xml" /><Relationship Id="rId20" Type="http://schemas.openxmlformats.org/officeDocument/2006/relationships/customXml" Target="../ink/ink38.xml" /><Relationship Id="rId1" Type="http://schemas.openxmlformats.org/officeDocument/2006/relationships/slideLayout" Target="../slideLayouts/slideLayout2.xml" /><Relationship Id="rId6" Type="http://schemas.openxmlformats.org/officeDocument/2006/relationships/customXml" Target="../ink/ink31.xml" /><Relationship Id="rId11" Type="http://schemas.openxmlformats.org/officeDocument/2006/relationships/image" Target="../media/image19.png" /><Relationship Id="rId5" Type="http://schemas.openxmlformats.org/officeDocument/2006/relationships/image" Target="../media/image35.png" /><Relationship Id="rId15" Type="http://schemas.openxmlformats.org/officeDocument/2006/relationships/image" Target="../media/image39.png" /><Relationship Id="rId23" Type="http://schemas.openxmlformats.org/officeDocument/2006/relationships/image" Target="../media/image43.png" /><Relationship Id="rId10" Type="http://schemas.openxmlformats.org/officeDocument/2006/relationships/customXml" Target="../ink/ink33.xml" /><Relationship Id="rId19" Type="http://schemas.openxmlformats.org/officeDocument/2006/relationships/image" Target="../media/image41.png" /><Relationship Id="rId4" Type="http://schemas.openxmlformats.org/officeDocument/2006/relationships/customXml" Target="../ink/ink30.xml" /><Relationship Id="rId9" Type="http://schemas.openxmlformats.org/officeDocument/2006/relationships/image" Target="../media/image37.png" /><Relationship Id="rId14" Type="http://schemas.openxmlformats.org/officeDocument/2006/relationships/customXml" Target="../ink/ink35.xml" /><Relationship Id="rId22" Type="http://schemas.openxmlformats.org/officeDocument/2006/relationships/customXml" Target="../ink/ink39.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CC8A32-299A-AE27-29AF-A2DB1E6862A9}"/>
              </a:ext>
            </a:extLst>
          </p:cNvPr>
          <p:cNvSpPr>
            <a:spLocks noGrp="1"/>
          </p:cNvSpPr>
          <p:nvPr>
            <p:ph type="ctrTitle"/>
          </p:nvPr>
        </p:nvSpPr>
        <p:spPr/>
        <p:txBody>
          <a:bodyPr/>
          <a:lstStyle/>
          <a:p>
            <a:r>
              <a:rPr lang="es-US" dirty="0"/>
              <a:t>Nuestro robot se llama </a:t>
            </a:r>
            <a:r>
              <a:rPr lang="es-US" dirty="0" err="1"/>
              <a:t>Batiaraña</a:t>
            </a:r>
            <a:endParaRPr lang="es-US" dirty="0"/>
          </a:p>
        </p:txBody>
      </p:sp>
      <p:sp>
        <p:nvSpPr>
          <p:cNvPr id="3" name="Subtítulo 2">
            <a:extLst>
              <a:ext uri="{FF2B5EF4-FFF2-40B4-BE49-F238E27FC236}">
                <a16:creationId xmlns:a16="http://schemas.microsoft.com/office/drawing/2014/main" id="{7522EC21-040F-CDAC-0E8A-7B4C92216029}"/>
              </a:ext>
            </a:extLst>
          </p:cNvPr>
          <p:cNvSpPr>
            <a:spLocks noGrp="1"/>
          </p:cNvSpPr>
          <p:nvPr>
            <p:ph type="subTitle" idx="1"/>
          </p:nvPr>
        </p:nvSpPr>
        <p:spPr/>
        <p:txBody>
          <a:bodyPr/>
          <a:lstStyle/>
          <a:p>
            <a:r>
              <a:rPr lang="es-US" dirty="0"/>
              <a:t>De: </a:t>
            </a:r>
            <a:r>
              <a:rPr lang="es-US" dirty="0" err="1"/>
              <a:t>Dilan</a:t>
            </a:r>
            <a:r>
              <a:rPr lang="es-US" dirty="0"/>
              <a:t> Gerardo Flores Arce, </a:t>
            </a:r>
            <a:r>
              <a:rPr lang="es-US" dirty="0" err="1"/>
              <a:t>Julian</a:t>
            </a:r>
            <a:r>
              <a:rPr lang="es-US" dirty="0"/>
              <a:t> </a:t>
            </a:r>
            <a:r>
              <a:rPr lang="es-US" dirty="0" err="1"/>
              <a:t>Borquez</a:t>
            </a:r>
            <a:r>
              <a:rPr lang="es-US" dirty="0"/>
              <a:t> Ibarra, Leobardo Fernando Acosta </a:t>
            </a:r>
            <a:r>
              <a:rPr lang="es-US" dirty="0" err="1"/>
              <a:t>Lopez</a:t>
            </a:r>
            <a:r>
              <a:rPr lang="es-US" dirty="0"/>
              <a:t> y Alejandra de Jesús </a:t>
            </a:r>
            <a:r>
              <a:rPr lang="es-US" dirty="0" err="1"/>
              <a:t>Felix</a:t>
            </a:r>
            <a:r>
              <a:rPr lang="es-US" dirty="0"/>
              <a:t> Quiroz</a:t>
            </a:r>
          </a:p>
        </p:txBody>
      </p:sp>
      <p:sp>
        <p:nvSpPr>
          <p:cNvPr id="4" name="CuadroTexto 3">
            <a:extLst>
              <a:ext uri="{FF2B5EF4-FFF2-40B4-BE49-F238E27FC236}">
                <a16:creationId xmlns:a16="http://schemas.microsoft.com/office/drawing/2014/main" id="{FFFD559E-681B-C19D-932B-F94972F231C0}"/>
              </a:ext>
            </a:extLst>
          </p:cNvPr>
          <p:cNvSpPr txBox="1"/>
          <p:nvPr/>
        </p:nvSpPr>
        <p:spPr>
          <a:xfrm>
            <a:off x="5643463" y="4777469"/>
            <a:ext cx="1828800" cy="369332"/>
          </a:xfrm>
          <a:prstGeom prst="rect">
            <a:avLst/>
          </a:prstGeom>
          <a:noFill/>
        </p:spPr>
        <p:txBody>
          <a:bodyPr wrap="square" rtlCol="0">
            <a:spAutoFit/>
          </a:bodyPr>
          <a:lstStyle/>
          <a:p>
            <a:pPr algn="l"/>
            <a:r>
              <a:rPr lang="es-US" dirty="0" err="1"/>
              <a:t>Robotica</a:t>
            </a:r>
            <a:endParaRPr lang="es-US" dirty="0"/>
          </a:p>
        </p:txBody>
      </p:sp>
    </p:spTree>
    <p:extLst>
      <p:ext uri="{BB962C8B-B14F-4D97-AF65-F5344CB8AC3E}">
        <p14:creationId xmlns:p14="http://schemas.microsoft.com/office/powerpoint/2010/main" val="4231011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38EB4-0FB8-8632-B5DD-97F854275EB6}"/>
              </a:ext>
            </a:extLst>
          </p:cNvPr>
          <p:cNvSpPr>
            <a:spLocks noGrp="1"/>
          </p:cNvSpPr>
          <p:nvPr>
            <p:ph type="title"/>
          </p:nvPr>
        </p:nvSpPr>
        <p:spPr/>
        <p:txBody>
          <a:bodyPr/>
          <a:lstStyle/>
          <a:p>
            <a:r>
              <a:rPr lang="es-US" dirty="0"/>
              <a:t>Objetivo</a:t>
            </a:r>
          </a:p>
        </p:txBody>
      </p:sp>
      <p:sp>
        <p:nvSpPr>
          <p:cNvPr id="3" name="Marcador de contenido 2">
            <a:extLst>
              <a:ext uri="{FF2B5EF4-FFF2-40B4-BE49-F238E27FC236}">
                <a16:creationId xmlns:a16="http://schemas.microsoft.com/office/drawing/2014/main" id="{6C5EC0E7-597B-EF48-660A-161D75E4CBB1}"/>
              </a:ext>
            </a:extLst>
          </p:cNvPr>
          <p:cNvSpPr>
            <a:spLocks noGrp="1"/>
          </p:cNvSpPr>
          <p:nvPr>
            <p:ph idx="1"/>
          </p:nvPr>
        </p:nvSpPr>
        <p:spPr/>
        <p:txBody>
          <a:bodyPr/>
          <a:lstStyle/>
          <a:p>
            <a:r>
              <a:rPr lang="es-US" dirty="0"/>
              <a:t>Ser una batidora (y ser enfadosa)</a:t>
            </a:r>
          </a:p>
        </p:txBody>
      </p:sp>
      <mc:AlternateContent xmlns:mc="http://schemas.openxmlformats.org/markup-compatibility/2006" xmlns:p14="http://schemas.microsoft.com/office/powerpoint/2010/main">
        <mc:Choice Requires="p14">
          <p:contentPart p14:bwMode="auto" r:id="rId2">
            <p14:nvContentPartPr>
              <p14:cNvPr id="7" name="Entrada de lápiz 6">
                <a:extLst>
                  <a:ext uri="{FF2B5EF4-FFF2-40B4-BE49-F238E27FC236}">
                    <a16:creationId xmlns:a16="http://schemas.microsoft.com/office/drawing/2014/main" id="{2A4E53F8-0426-FF41-F3A7-38BCED9FA1CA}"/>
                  </a:ext>
                </a:extLst>
              </p14:cNvPr>
              <p14:cNvContentPartPr/>
              <p14:nvPr/>
            </p14:nvContentPartPr>
            <p14:xfrm>
              <a:off x="5672854" y="2564186"/>
              <a:ext cx="2049120" cy="2178720"/>
            </p14:xfrm>
          </p:contentPart>
        </mc:Choice>
        <mc:Fallback xmlns="">
          <p:pic>
            <p:nvPicPr>
              <p:cNvPr id="7" name="Entrada de lápiz 6">
                <a:extLst>
                  <a:ext uri="{FF2B5EF4-FFF2-40B4-BE49-F238E27FC236}">
                    <a16:creationId xmlns:a16="http://schemas.microsoft.com/office/drawing/2014/main" id="{2A4E53F8-0426-FF41-F3A7-38BCED9FA1CA}"/>
                  </a:ext>
                </a:extLst>
              </p:cNvPr>
              <p:cNvPicPr/>
              <p:nvPr/>
            </p:nvPicPr>
            <p:blipFill>
              <a:blip r:embed="rId3"/>
              <a:stretch>
                <a:fillRect/>
              </a:stretch>
            </p:blipFill>
            <p:spPr>
              <a:xfrm>
                <a:off x="5664212" y="2555187"/>
                <a:ext cx="2066763" cy="2196357"/>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6" name="Entrada de lápiz 15">
                <a:extLst>
                  <a:ext uri="{FF2B5EF4-FFF2-40B4-BE49-F238E27FC236}">
                    <a16:creationId xmlns:a16="http://schemas.microsoft.com/office/drawing/2014/main" id="{08FEB61C-3513-013B-2B57-8E662E36B359}"/>
                  </a:ext>
                </a:extLst>
              </p14:cNvPr>
              <p14:cNvContentPartPr/>
              <p14:nvPr/>
            </p14:nvContentPartPr>
            <p14:xfrm>
              <a:off x="9355523" y="5003242"/>
              <a:ext cx="711000" cy="1321200"/>
            </p14:xfrm>
          </p:contentPart>
        </mc:Choice>
        <mc:Fallback xmlns="">
          <p:pic>
            <p:nvPicPr>
              <p:cNvPr id="16" name="Entrada de lápiz 15">
                <a:extLst>
                  <a:ext uri="{FF2B5EF4-FFF2-40B4-BE49-F238E27FC236}">
                    <a16:creationId xmlns:a16="http://schemas.microsoft.com/office/drawing/2014/main" id="{08FEB61C-3513-013B-2B57-8E662E36B359}"/>
                  </a:ext>
                </a:extLst>
              </p:cNvPr>
              <p:cNvPicPr/>
              <p:nvPr/>
            </p:nvPicPr>
            <p:blipFill>
              <a:blip r:embed="rId5"/>
              <a:stretch>
                <a:fillRect/>
              </a:stretch>
            </p:blipFill>
            <p:spPr>
              <a:xfrm>
                <a:off x="9346523" y="4994242"/>
                <a:ext cx="728640" cy="1338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Entrada de lápiz 16">
                <a:extLst>
                  <a:ext uri="{FF2B5EF4-FFF2-40B4-BE49-F238E27FC236}">
                    <a16:creationId xmlns:a16="http://schemas.microsoft.com/office/drawing/2014/main" id="{12C1E8E6-211C-CE2C-4D67-31DFE156A38C}"/>
                  </a:ext>
                </a:extLst>
              </p14:cNvPr>
              <p14:cNvContentPartPr/>
              <p14:nvPr/>
            </p14:nvContentPartPr>
            <p14:xfrm>
              <a:off x="9496283" y="4884802"/>
              <a:ext cx="1288080" cy="1414080"/>
            </p14:xfrm>
          </p:contentPart>
        </mc:Choice>
        <mc:Fallback xmlns="">
          <p:pic>
            <p:nvPicPr>
              <p:cNvPr id="17" name="Entrada de lápiz 16">
                <a:extLst>
                  <a:ext uri="{FF2B5EF4-FFF2-40B4-BE49-F238E27FC236}">
                    <a16:creationId xmlns:a16="http://schemas.microsoft.com/office/drawing/2014/main" id="{12C1E8E6-211C-CE2C-4D67-31DFE156A38C}"/>
                  </a:ext>
                </a:extLst>
              </p:cNvPr>
              <p:cNvPicPr/>
              <p:nvPr/>
            </p:nvPicPr>
            <p:blipFill>
              <a:blip r:embed="rId7"/>
              <a:stretch>
                <a:fillRect/>
              </a:stretch>
            </p:blipFill>
            <p:spPr>
              <a:xfrm>
                <a:off x="9487286" y="4875802"/>
                <a:ext cx="1305715" cy="1431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0" name="Entrada de lápiz 29">
                <a:extLst>
                  <a:ext uri="{FF2B5EF4-FFF2-40B4-BE49-F238E27FC236}">
                    <a16:creationId xmlns:a16="http://schemas.microsoft.com/office/drawing/2014/main" id="{8C8FB7B6-35F7-A6D9-8F01-502116D08550}"/>
                  </a:ext>
                </a:extLst>
              </p14:cNvPr>
              <p14:cNvContentPartPr/>
              <p14:nvPr/>
            </p14:nvContentPartPr>
            <p14:xfrm>
              <a:off x="9925403" y="4448122"/>
              <a:ext cx="866520" cy="488880"/>
            </p14:xfrm>
          </p:contentPart>
        </mc:Choice>
        <mc:Fallback xmlns="">
          <p:pic>
            <p:nvPicPr>
              <p:cNvPr id="30" name="Entrada de lápiz 29">
                <a:extLst>
                  <a:ext uri="{FF2B5EF4-FFF2-40B4-BE49-F238E27FC236}">
                    <a16:creationId xmlns:a16="http://schemas.microsoft.com/office/drawing/2014/main" id="{8C8FB7B6-35F7-A6D9-8F01-502116D08550}"/>
                  </a:ext>
                </a:extLst>
              </p:cNvPr>
              <p:cNvPicPr/>
              <p:nvPr/>
            </p:nvPicPr>
            <p:blipFill>
              <a:blip r:embed="rId9"/>
              <a:stretch>
                <a:fillRect/>
              </a:stretch>
            </p:blipFill>
            <p:spPr>
              <a:xfrm>
                <a:off x="9916763" y="4439482"/>
                <a:ext cx="884160" cy="506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7" name="Entrada de lápiz 46">
                <a:extLst>
                  <a:ext uri="{FF2B5EF4-FFF2-40B4-BE49-F238E27FC236}">
                    <a16:creationId xmlns:a16="http://schemas.microsoft.com/office/drawing/2014/main" id="{2CE86685-6431-E467-3232-38D1D6C37A79}"/>
                  </a:ext>
                </a:extLst>
              </p14:cNvPr>
              <p14:cNvContentPartPr/>
              <p14:nvPr/>
            </p14:nvContentPartPr>
            <p14:xfrm>
              <a:off x="7336054" y="1889186"/>
              <a:ext cx="4166509" cy="3456000"/>
            </p14:xfrm>
          </p:contentPart>
        </mc:Choice>
        <mc:Fallback xmlns="">
          <p:pic>
            <p:nvPicPr>
              <p:cNvPr id="47" name="Entrada de lápiz 46">
                <a:extLst>
                  <a:ext uri="{FF2B5EF4-FFF2-40B4-BE49-F238E27FC236}">
                    <a16:creationId xmlns:a16="http://schemas.microsoft.com/office/drawing/2014/main" id="{2CE86685-6431-E467-3232-38D1D6C37A79}"/>
                  </a:ext>
                </a:extLst>
              </p:cNvPr>
              <p:cNvPicPr/>
              <p:nvPr/>
            </p:nvPicPr>
            <p:blipFill>
              <a:blip r:embed="rId11"/>
              <a:stretch>
                <a:fillRect/>
              </a:stretch>
            </p:blipFill>
            <p:spPr>
              <a:xfrm>
                <a:off x="7327054" y="1880546"/>
                <a:ext cx="4184150" cy="3473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1" name="Entrada de lápiz 50">
                <a:extLst>
                  <a:ext uri="{FF2B5EF4-FFF2-40B4-BE49-F238E27FC236}">
                    <a16:creationId xmlns:a16="http://schemas.microsoft.com/office/drawing/2014/main" id="{2358A4AD-4E28-5CF6-F2B0-6A7212491A3F}"/>
                  </a:ext>
                </a:extLst>
              </p14:cNvPr>
              <p14:cNvContentPartPr/>
              <p14:nvPr/>
            </p14:nvContentPartPr>
            <p14:xfrm>
              <a:off x="9436971" y="3789425"/>
              <a:ext cx="1932120" cy="659160"/>
            </p14:xfrm>
          </p:contentPart>
        </mc:Choice>
        <mc:Fallback xmlns="">
          <p:pic>
            <p:nvPicPr>
              <p:cNvPr id="51" name="Entrada de lápiz 50">
                <a:extLst>
                  <a:ext uri="{FF2B5EF4-FFF2-40B4-BE49-F238E27FC236}">
                    <a16:creationId xmlns:a16="http://schemas.microsoft.com/office/drawing/2014/main" id="{2358A4AD-4E28-5CF6-F2B0-6A7212491A3F}"/>
                  </a:ext>
                </a:extLst>
              </p:cNvPr>
              <p:cNvPicPr/>
              <p:nvPr/>
            </p:nvPicPr>
            <p:blipFill>
              <a:blip r:embed="rId13"/>
              <a:stretch>
                <a:fillRect/>
              </a:stretch>
            </p:blipFill>
            <p:spPr>
              <a:xfrm>
                <a:off x="9427971" y="3780785"/>
                <a:ext cx="1949760" cy="676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5" name="Entrada de lápiz 54">
                <a:extLst>
                  <a:ext uri="{FF2B5EF4-FFF2-40B4-BE49-F238E27FC236}">
                    <a16:creationId xmlns:a16="http://schemas.microsoft.com/office/drawing/2014/main" id="{A81CEDCB-F796-9B3C-94D2-0712A77B137C}"/>
                  </a:ext>
                </a:extLst>
              </p14:cNvPr>
              <p14:cNvContentPartPr/>
              <p14:nvPr/>
            </p14:nvContentPartPr>
            <p14:xfrm>
              <a:off x="6106251" y="5025665"/>
              <a:ext cx="1206720" cy="548280"/>
            </p14:xfrm>
          </p:contentPart>
        </mc:Choice>
        <mc:Fallback xmlns="">
          <p:pic>
            <p:nvPicPr>
              <p:cNvPr id="55" name="Entrada de lápiz 54">
                <a:extLst>
                  <a:ext uri="{FF2B5EF4-FFF2-40B4-BE49-F238E27FC236}">
                    <a16:creationId xmlns:a16="http://schemas.microsoft.com/office/drawing/2014/main" id="{A81CEDCB-F796-9B3C-94D2-0712A77B137C}"/>
                  </a:ext>
                </a:extLst>
              </p:cNvPr>
              <p:cNvPicPr/>
              <p:nvPr/>
            </p:nvPicPr>
            <p:blipFill>
              <a:blip r:embed="rId15"/>
              <a:stretch>
                <a:fillRect/>
              </a:stretch>
            </p:blipFill>
            <p:spPr>
              <a:xfrm>
                <a:off x="6097251" y="5016659"/>
                <a:ext cx="1224360" cy="56593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1" name="Entrada de lápiz 60">
                <a:extLst>
                  <a:ext uri="{FF2B5EF4-FFF2-40B4-BE49-F238E27FC236}">
                    <a16:creationId xmlns:a16="http://schemas.microsoft.com/office/drawing/2014/main" id="{6A715A28-B708-FB74-9391-4F6146A84860}"/>
                  </a:ext>
                </a:extLst>
              </p14:cNvPr>
              <p14:cNvContentPartPr/>
              <p14:nvPr/>
            </p14:nvContentPartPr>
            <p14:xfrm>
              <a:off x="6268971" y="5758265"/>
              <a:ext cx="837000" cy="244800"/>
            </p14:xfrm>
          </p:contentPart>
        </mc:Choice>
        <mc:Fallback xmlns="">
          <p:pic>
            <p:nvPicPr>
              <p:cNvPr id="61" name="Entrada de lápiz 60">
                <a:extLst>
                  <a:ext uri="{FF2B5EF4-FFF2-40B4-BE49-F238E27FC236}">
                    <a16:creationId xmlns:a16="http://schemas.microsoft.com/office/drawing/2014/main" id="{6A715A28-B708-FB74-9391-4F6146A84860}"/>
                  </a:ext>
                </a:extLst>
              </p:cNvPr>
              <p:cNvPicPr/>
              <p:nvPr/>
            </p:nvPicPr>
            <p:blipFill>
              <a:blip r:embed="rId17"/>
              <a:stretch>
                <a:fillRect/>
              </a:stretch>
            </p:blipFill>
            <p:spPr>
              <a:xfrm>
                <a:off x="6260327" y="5749612"/>
                <a:ext cx="854648" cy="262466"/>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2" name="Entrada de lápiz 61">
                <a:extLst>
                  <a:ext uri="{FF2B5EF4-FFF2-40B4-BE49-F238E27FC236}">
                    <a16:creationId xmlns:a16="http://schemas.microsoft.com/office/drawing/2014/main" id="{31AFE129-C5B5-CAC1-48D3-9EBD9B9B6B5C}"/>
                  </a:ext>
                </a:extLst>
              </p14:cNvPr>
              <p14:cNvContentPartPr/>
              <p14:nvPr/>
            </p14:nvContentPartPr>
            <p14:xfrm>
              <a:off x="7431051" y="5254985"/>
              <a:ext cx="1273680" cy="585000"/>
            </p14:xfrm>
          </p:contentPart>
        </mc:Choice>
        <mc:Fallback xmlns="">
          <p:pic>
            <p:nvPicPr>
              <p:cNvPr id="62" name="Entrada de lápiz 61">
                <a:extLst>
                  <a:ext uri="{FF2B5EF4-FFF2-40B4-BE49-F238E27FC236}">
                    <a16:creationId xmlns:a16="http://schemas.microsoft.com/office/drawing/2014/main" id="{31AFE129-C5B5-CAC1-48D3-9EBD9B9B6B5C}"/>
                  </a:ext>
                </a:extLst>
              </p:cNvPr>
              <p:cNvPicPr/>
              <p:nvPr/>
            </p:nvPicPr>
            <p:blipFill>
              <a:blip r:embed="rId19"/>
              <a:stretch>
                <a:fillRect/>
              </a:stretch>
            </p:blipFill>
            <p:spPr>
              <a:xfrm>
                <a:off x="7422409" y="5246345"/>
                <a:ext cx="1291325" cy="602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3" name="Entrada de lápiz 62">
                <a:extLst>
                  <a:ext uri="{FF2B5EF4-FFF2-40B4-BE49-F238E27FC236}">
                    <a16:creationId xmlns:a16="http://schemas.microsoft.com/office/drawing/2014/main" id="{24436FC1-1D47-F7CA-EA2F-87A41E23FB2A}"/>
                  </a:ext>
                </a:extLst>
              </p14:cNvPr>
              <p14:cNvContentPartPr/>
              <p14:nvPr/>
            </p14:nvContentPartPr>
            <p14:xfrm>
              <a:off x="7246011" y="5651345"/>
              <a:ext cx="969840" cy="447840"/>
            </p14:xfrm>
          </p:contentPart>
        </mc:Choice>
        <mc:Fallback xmlns="">
          <p:pic>
            <p:nvPicPr>
              <p:cNvPr id="63" name="Entrada de lápiz 62">
                <a:extLst>
                  <a:ext uri="{FF2B5EF4-FFF2-40B4-BE49-F238E27FC236}">
                    <a16:creationId xmlns:a16="http://schemas.microsoft.com/office/drawing/2014/main" id="{24436FC1-1D47-F7CA-EA2F-87A41E23FB2A}"/>
                  </a:ext>
                </a:extLst>
              </p:cNvPr>
              <p:cNvPicPr/>
              <p:nvPr/>
            </p:nvPicPr>
            <p:blipFill>
              <a:blip r:embed="rId21"/>
              <a:stretch>
                <a:fillRect/>
              </a:stretch>
            </p:blipFill>
            <p:spPr>
              <a:xfrm>
                <a:off x="7237371" y="5642345"/>
                <a:ext cx="987480"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8" name="Entrada de lápiz 67">
                <a:extLst>
                  <a:ext uri="{FF2B5EF4-FFF2-40B4-BE49-F238E27FC236}">
                    <a16:creationId xmlns:a16="http://schemas.microsoft.com/office/drawing/2014/main" id="{29F60181-0CC3-6ECB-A7A8-95999403A1EB}"/>
                  </a:ext>
                </a:extLst>
              </p14:cNvPr>
              <p14:cNvContentPartPr/>
              <p14:nvPr/>
            </p14:nvContentPartPr>
            <p14:xfrm>
              <a:off x="6394971" y="6224465"/>
              <a:ext cx="969840" cy="607320"/>
            </p14:xfrm>
          </p:contentPart>
        </mc:Choice>
        <mc:Fallback xmlns="">
          <p:pic>
            <p:nvPicPr>
              <p:cNvPr id="68" name="Entrada de lápiz 67">
                <a:extLst>
                  <a:ext uri="{FF2B5EF4-FFF2-40B4-BE49-F238E27FC236}">
                    <a16:creationId xmlns:a16="http://schemas.microsoft.com/office/drawing/2014/main" id="{29F60181-0CC3-6ECB-A7A8-95999403A1EB}"/>
                  </a:ext>
                </a:extLst>
              </p:cNvPr>
              <p:cNvPicPr/>
              <p:nvPr/>
            </p:nvPicPr>
            <p:blipFill>
              <a:blip r:embed="rId23"/>
              <a:stretch>
                <a:fillRect/>
              </a:stretch>
            </p:blipFill>
            <p:spPr>
              <a:xfrm>
                <a:off x="6385971" y="6215825"/>
                <a:ext cx="987480" cy="624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2" name="Entrada de lápiz 71">
                <a:extLst>
                  <a:ext uri="{FF2B5EF4-FFF2-40B4-BE49-F238E27FC236}">
                    <a16:creationId xmlns:a16="http://schemas.microsoft.com/office/drawing/2014/main" id="{8C03FED8-3BB8-1FF4-3BB5-87E43718FEBB}"/>
                  </a:ext>
                </a:extLst>
              </p14:cNvPr>
              <p14:cNvContentPartPr/>
              <p14:nvPr/>
            </p14:nvContentPartPr>
            <p14:xfrm>
              <a:off x="7149891" y="6394745"/>
              <a:ext cx="696240" cy="399960"/>
            </p14:xfrm>
          </p:contentPart>
        </mc:Choice>
        <mc:Fallback xmlns="">
          <p:pic>
            <p:nvPicPr>
              <p:cNvPr id="72" name="Entrada de lápiz 71">
                <a:extLst>
                  <a:ext uri="{FF2B5EF4-FFF2-40B4-BE49-F238E27FC236}">
                    <a16:creationId xmlns:a16="http://schemas.microsoft.com/office/drawing/2014/main" id="{8C03FED8-3BB8-1FF4-3BB5-87E43718FEBB}"/>
                  </a:ext>
                </a:extLst>
              </p:cNvPr>
              <p:cNvPicPr/>
              <p:nvPr/>
            </p:nvPicPr>
            <p:blipFill>
              <a:blip r:embed="rId25"/>
              <a:stretch>
                <a:fillRect/>
              </a:stretch>
            </p:blipFill>
            <p:spPr>
              <a:xfrm>
                <a:off x="7140891" y="6386105"/>
                <a:ext cx="71388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3" name="Entrada de lápiz 72">
                <a:extLst>
                  <a:ext uri="{FF2B5EF4-FFF2-40B4-BE49-F238E27FC236}">
                    <a16:creationId xmlns:a16="http://schemas.microsoft.com/office/drawing/2014/main" id="{55235C1E-F316-C3C3-9CCD-950A5FDC62AA}"/>
                  </a:ext>
                </a:extLst>
              </p14:cNvPr>
              <p14:cNvContentPartPr/>
              <p14:nvPr/>
            </p14:nvContentPartPr>
            <p14:xfrm>
              <a:off x="7801131" y="6602105"/>
              <a:ext cx="237240" cy="340920"/>
            </p14:xfrm>
          </p:contentPart>
        </mc:Choice>
        <mc:Fallback xmlns="">
          <p:pic>
            <p:nvPicPr>
              <p:cNvPr id="73" name="Entrada de lápiz 72">
                <a:extLst>
                  <a:ext uri="{FF2B5EF4-FFF2-40B4-BE49-F238E27FC236}">
                    <a16:creationId xmlns:a16="http://schemas.microsoft.com/office/drawing/2014/main" id="{55235C1E-F316-C3C3-9CCD-950A5FDC62AA}"/>
                  </a:ext>
                </a:extLst>
              </p:cNvPr>
              <p:cNvPicPr/>
              <p:nvPr/>
            </p:nvPicPr>
            <p:blipFill>
              <a:blip r:embed="rId27"/>
              <a:stretch>
                <a:fillRect/>
              </a:stretch>
            </p:blipFill>
            <p:spPr>
              <a:xfrm>
                <a:off x="7792491" y="6593105"/>
                <a:ext cx="25488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0" name="Entrada de lápiz 79">
                <a:extLst>
                  <a:ext uri="{FF2B5EF4-FFF2-40B4-BE49-F238E27FC236}">
                    <a16:creationId xmlns:a16="http://schemas.microsoft.com/office/drawing/2014/main" id="{FAA4FAA4-437C-F4E1-1036-1A817D551D84}"/>
                  </a:ext>
                </a:extLst>
              </p14:cNvPr>
              <p14:cNvContentPartPr/>
              <p14:nvPr/>
            </p14:nvContentPartPr>
            <p14:xfrm>
              <a:off x="11206011" y="4810745"/>
              <a:ext cx="792360" cy="1362240"/>
            </p14:xfrm>
          </p:contentPart>
        </mc:Choice>
        <mc:Fallback xmlns="">
          <p:pic>
            <p:nvPicPr>
              <p:cNvPr id="80" name="Entrada de lápiz 79">
                <a:extLst>
                  <a:ext uri="{FF2B5EF4-FFF2-40B4-BE49-F238E27FC236}">
                    <a16:creationId xmlns:a16="http://schemas.microsoft.com/office/drawing/2014/main" id="{FAA4FAA4-437C-F4E1-1036-1A817D551D84}"/>
                  </a:ext>
                </a:extLst>
              </p:cNvPr>
              <p:cNvPicPr/>
              <p:nvPr/>
            </p:nvPicPr>
            <p:blipFill>
              <a:blip r:embed="rId29"/>
              <a:stretch>
                <a:fillRect/>
              </a:stretch>
            </p:blipFill>
            <p:spPr>
              <a:xfrm>
                <a:off x="11197011" y="4802105"/>
                <a:ext cx="810000" cy="1379880"/>
              </a:xfrm>
              <a:prstGeom prst="rect">
                <a:avLst/>
              </a:prstGeom>
            </p:spPr>
          </p:pic>
        </mc:Fallback>
      </mc:AlternateContent>
      <p:pic>
        <p:nvPicPr>
          <p:cNvPr id="4" name="Imagen 3">
            <a:extLst>
              <a:ext uri="{FF2B5EF4-FFF2-40B4-BE49-F238E27FC236}">
                <a16:creationId xmlns:a16="http://schemas.microsoft.com/office/drawing/2014/main" id="{CB043426-3EC4-A9EA-4169-6401FAE33CDC}"/>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96711" y="2964562"/>
            <a:ext cx="4149753" cy="3456000"/>
          </a:xfrm>
          <a:prstGeom prst="rect">
            <a:avLst/>
          </a:prstGeom>
        </p:spPr>
      </p:pic>
    </p:spTree>
    <p:extLst>
      <p:ext uri="{BB962C8B-B14F-4D97-AF65-F5344CB8AC3E}">
        <p14:creationId xmlns:p14="http://schemas.microsoft.com/office/powerpoint/2010/main" val="2054970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F9E630-1BF3-75D3-8DF0-4562A53F696D}"/>
              </a:ext>
            </a:extLst>
          </p:cNvPr>
          <p:cNvSpPr>
            <a:spLocks noGrp="1"/>
          </p:cNvSpPr>
          <p:nvPr>
            <p:ph type="title"/>
          </p:nvPr>
        </p:nvSpPr>
        <p:spPr/>
        <p:txBody>
          <a:bodyPr/>
          <a:lstStyle/>
          <a:p>
            <a:r>
              <a:rPr lang="es-US" dirty="0"/>
              <a:t>Como funciona</a:t>
            </a:r>
          </a:p>
        </p:txBody>
      </p:sp>
      <p:sp>
        <p:nvSpPr>
          <p:cNvPr id="3" name="Marcador de contenido 2">
            <a:extLst>
              <a:ext uri="{FF2B5EF4-FFF2-40B4-BE49-F238E27FC236}">
                <a16:creationId xmlns:a16="http://schemas.microsoft.com/office/drawing/2014/main" id="{52FA34A4-B53A-CD45-E536-B3EA2D892BD2}"/>
              </a:ext>
            </a:extLst>
          </p:cNvPr>
          <p:cNvSpPr>
            <a:spLocks noGrp="1"/>
          </p:cNvSpPr>
          <p:nvPr>
            <p:ph idx="1"/>
          </p:nvPr>
        </p:nvSpPr>
        <p:spPr/>
        <p:txBody>
          <a:bodyPr/>
          <a:lstStyle/>
          <a:p>
            <a:r>
              <a:rPr lang="es-US" dirty="0"/>
              <a:t>Primero va a girar durante </a:t>
            </a:r>
            <a:r>
              <a:rPr lang="es-US" dirty="0" err="1"/>
              <a:t>masomenos</a:t>
            </a:r>
            <a:r>
              <a:rPr lang="es-US" dirty="0"/>
              <a:t> 5 segundos y luego girará hacia el otro lado</a:t>
            </a:r>
          </a:p>
        </p:txBody>
      </p:sp>
      <mc:AlternateContent xmlns:mc="http://schemas.openxmlformats.org/markup-compatibility/2006" xmlns:p14="http://schemas.microsoft.com/office/powerpoint/2010/main">
        <mc:Choice Requires="p14">
          <p:contentPart p14:bwMode="auto" r:id="rId2">
            <p14:nvContentPartPr>
              <p14:cNvPr id="4" name="Entrada de lápiz 3">
                <a:extLst>
                  <a:ext uri="{FF2B5EF4-FFF2-40B4-BE49-F238E27FC236}">
                    <a16:creationId xmlns:a16="http://schemas.microsoft.com/office/drawing/2014/main" id="{F34BF2A2-9C3D-B53C-A004-6398B5861856}"/>
                  </a:ext>
                </a:extLst>
              </p14:cNvPr>
              <p14:cNvContentPartPr/>
              <p14:nvPr/>
            </p14:nvContentPartPr>
            <p14:xfrm>
              <a:off x="6365265" y="5255140"/>
              <a:ext cx="360" cy="360"/>
            </p14:xfrm>
          </p:contentPart>
        </mc:Choice>
        <mc:Fallback xmlns="">
          <p:pic>
            <p:nvPicPr>
              <p:cNvPr id="4" name="Entrada de lápiz 3">
                <a:extLst>
                  <a:ext uri="{FF2B5EF4-FFF2-40B4-BE49-F238E27FC236}">
                    <a16:creationId xmlns:a16="http://schemas.microsoft.com/office/drawing/2014/main" id="{F34BF2A2-9C3D-B53C-A004-6398B5861856}"/>
                  </a:ext>
                </a:extLst>
              </p:cNvPr>
              <p:cNvPicPr/>
              <p:nvPr/>
            </p:nvPicPr>
            <p:blipFill>
              <a:blip r:embed="rId3"/>
              <a:stretch>
                <a:fillRect/>
              </a:stretch>
            </p:blipFill>
            <p:spPr>
              <a:xfrm>
                <a:off x="6356265" y="52461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Entrada de lápiz 9">
                <a:extLst>
                  <a:ext uri="{FF2B5EF4-FFF2-40B4-BE49-F238E27FC236}">
                    <a16:creationId xmlns:a16="http://schemas.microsoft.com/office/drawing/2014/main" id="{D31855EC-E38D-1F7C-D564-B005CD368D83}"/>
                  </a:ext>
                </a:extLst>
              </p14:cNvPr>
              <p14:cNvContentPartPr/>
              <p14:nvPr/>
            </p14:nvContentPartPr>
            <p14:xfrm>
              <a:off x="6032265" y="3471340"/>
              <a:ext cx="1628640" cy="1325160"/>
            </p14:xfrm>
          </p:contentPart>
        </mc:Choice>
        <mc:Fallback xmlns="">
          <p:pic>
            <p:nvPicPr>
              <p:cNvPr id="10" name="Entrada de lápiz 9">
                <a:extLst>
                  <a:ext uri="{FF2B5EF4-FFF2-40B4-BE49-F238E27FC236}">
                    <a16:creationId xmlns:a16="http://schemas.microsoft.com/office/drawing/2014/main" id="{D31855EC-E38D-1F7C-D564-B005CD368D83}"/>
                  </a:ext>
                </a:extLst>
              </p:cNvPr>
              <p:cNvPicPr/>
              <p:nvPr/>
            </p:nvPicPr>
            <p:blipFill>
              <a:blip r:embed="rId5"/>
              <a:stretch>
                <a:fillRect/>
              </a:stretch>
            </p:blipFill>
            <p:spPr>
              <a:xfrm>
                <a:off x="6023265" y="3462340"/>
                <a:ext cx="1646280" cy="1342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Entrada de lápiz 12">
                <a:extLst>
                  <a:ext uri="{FF2B5EF4-FFF2-40B4-BE49-F238E27FC236}">
                    <a16:creationId xmlns:a16="http://schemas.microsoft.com/office/drawing/2014/main" id="{1D7610AD-66E6-6B46-ABE9-2D53D72C9CEF}"/>
                  </a:ext>
                </a:extLst>
              </p14:cNvPr>
              <p14:cNvContentPartPr/>
              <p14:nvPr/>
            </p14:nvContentPartPr>
            <p14:xfrm>
              <a:off x="6328185" y="3804340"/>
              <a:ext cx="1406880" cy="488880"/>
            </p14:xfrm>
          </p:contentPart>
        </mc:Choice>
        <mc:Fallback xmlns="">
          <p:pic>
            <p:nvPicPr>
              <p:cNvPr id="13" name="Entrada de lápiz 12">
                <a:extLst>
                  <a:ext uri="{FF2B5EF4-FFF2-40B4-BE49-F238E27FC236}">
                    <a16:creationId xmlns:a16="http://schemas.microsoft.com/office/drawing/2014/main" id="{1D7610AD-66E6-6B46-ABE9-2D53D72C9CEF}"/>
                  </a:ext>
                </a:extLst>
              </p:cNvPr>
              <p:cNvPicPr/>
              <p:nvPr/>
            </p:nvPicPr>
            <p:blipFill>
              <a:blip r:embed="rId7"/>
              <a:stretch>
                <a:fillRect/>
              </a:stretch>
            </p:blipFill>
            <p:spPr>
              <a:xfrm>
                <a:off x="6319543" y="3795340"/>
                <a:ext cx="1424525" cy="506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Entrada de lápiz 13">
                <a:extLst>
                  <a:ext uri="{FF2B5EF4-FFF2-40B4-BE49-F238E27FC236}">
                    <a16:creationId xmlns:a16="http://schemas.microsoft.com/office/drawing/2014/main" id="{AB13DDAF-31AE-75A7-FA32-BB8BB9342089}"/>
                  </a:ext>
                </a:extLst>
              </p14:cNvPr>
              <p14:cNvContentPartPr/>
              <p14:nvPr/>
            </p14:nvContentPartPr>
            <p14:xfrm>
              <a:off x="6661185" y="3900460"/>
              <a:ext cx="148320" cy="214920"/>
            </p14:xfrm>
          </p:contentPart>
        </mc:Choice>
        <mc:Fallback xmlns="">
          <p:pic>
            <p:nvPicPr>
              <p:cNvPr id="14" name="Entrada de lápiz 13">
                <a:extLst>
                  <a:ext uri="{FF2B5EF4-FFF2-40B4-BE49-F238E27FC236}">
                    <a16:creationId xmlns:a16="http://schemas.microsoft.com/office/drawing/2014/main" id="{AB13DDAF-31AE-75A7-FA32-BB8BB9342089}"/>
                  </a:ext>
                </a:extLst>
              </p:cNvPr>
              <p:cNvPicPr/>
              <p:nvPr/>
            </p:nvPicPr>
            <p:blipFill>
              <a:blip r:embed="rId9"/>
              <a:stretch>
                <a:fillRect/>
              </a:stretch>
            </p:blipFill>
            <p:spPr>
              <a:xfrm>
                <a:off x="6652545" y="3891820"/>
                <a:ext cx="1659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Entrada de lápiz 14">
                <a:extLst>
                  <a:ext uri="{FF2B5EF4-FFF2-40B4-BE49-F238E27FC236}">
                    <a16:creationId xmlns:a16="http://schemas.microsoft.com/office/drawing/2014/main" id="{BC71F344-11A8-712D-8D12-A138E8B53FC7}"/>
                  </a:ext>
                </a:extLst>
              </p14:cNvPr>
              <p14:cNvContentPartPr/>
              <p14:nvPr/>
            </p14:nvContentPartPr>
            <p14:xfrm>
              <a:off x="7371825" y="3933940"/>
              <a:ext cx="100440" cy="237240"/>
            </p14:xfrm>
          </p:contentPart>
        </mc:Choice>
        <mc:Fallback xmlns="">
          <p:pic>
            <p:nvPicPr>
              <p:cNvPr id="15" name="Entrada de lápiz 14">
                <a:extLst>
                  <a:ext uri="{FF2B5EF4-FFF2-40B4-BE49-F238E27FC236}">
                    <a16:creationId xmlns:a16="http://schemas.microsoft.com/office/drawing/2014/main" id="{BC71F344-11A8-712D-8D12-A138E8B53FC7}"/>
                  </a:ext>
                </a:extLst>
              </p:cNvPr>
              <p:cNvPicPr/>
              <p:nvPr/>
            </p:nvPicPr>
            <p:blipFill>
              <a:blip r:embed="rId11"/>
              <a:stretch>
                <a:fillRect/>
              </a:stretch>
            </p:blipFill>
            <p:spPr>
              <a:xfrm>
                <a:off x="7363185" y="3924940"/>
                <a:ext cx="1180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Entrada de lápiz 15">
                <a:extLst>
                  <a:ext uri="{FF2B5EF4-FFF2-40B4-BE49-F238E27FC236}">
                    <a16:creationId xmlns:a16="http://schemas.microsoft.com/office/drawing/2014/main" id="{78BCB10F-AEA3-8C28-D5C5-395620ED0517}"/>
                  </a:ext>
                </a:extLst>
              </p14:cNvPr>
              <p14:cNvContentPartPr/>
              <p14:nvPr/>
            </p14:nvContentPartPr>
            <p14:xfrm>
              <a:off x="5895105" y="4070740"/>
              <a:ext cx="433440" cy="148320"/>
            </p14:xfrm>
          </p:contentPart>
        </mc:Choice>
        <mc:Fallback xmlns="">
          <p:pic>
            <p:nvPicPr>
              <p:cNvPr id="16" name="Entrada de lápiz 15">
                <a:extLst>
                  <a:ext uri="{FF2B5EF4-FFF2-40B4-BE49-F238E27FC236}">
                    <a16:creationId xmlns:a16="http://schemas.microsoft.com/office/drawing/2014/main" id="{78BCB10F-AEA3-8C28-D5C5-395620ED0517}"/>
                  </a:ext>
                </a:extLst>
              </p:cNvPr>
              <p:cNvPicPr/>
              <p:nvPr/>
            </p:nvPicPr>
            <p:blipFill>
              <a:blip r:embed="rId13"/>
              <a:stretch>
                <a:fillRect/>
              </a:stretch>
            </p:blipFill>
            <p:spPr>
              <a:xfrm>
                <a:off x="5886465" y="4061740"/>
                <a:ext cx="4510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Entrada de lápiz 16">
                <a:extLst>
                  <a:ext uri="{FF2B5EF4-FFF2-40B4-BE49-F238E27FC236}">
                    <a16:creationId xmlns:a16="http://schemas.microsoft.com/office/drawing/2014/main" id="{9B8F7D56-5940-6554-CF5B-B4D1471DA75F}"/>
                  </a:ext>
                </a:extLst>
              </p14:cNvPr>
              <p14:cNvContentPartPr/>
              <p14:nvPr/>
            </p14:nvContentPartPr>
            <p14:xfrm>
              <a:off x="7682865" y="4159660"/>
              <a:ext cx="89280" cy="44640"/>
            </p14:xfrm>
          </p:contentPart>
        </mc:Choice>
        <mc:Fallback xmlns="">
          <p:pic>
            <p:nvPicPr>
              <p:cNvPr id="17" name="Entrada de lápiz 16">
                <a:extLst>
                  <a:ext uri="{FF2B5EF4-FFF2-40B4-BE49-F238E27FC236}">
                    <a16:creationId xmlns:a16="http://schemas.microsoft.com/office/drawing/2014/main" id="{9B8F7D56-5940-6554-CF5B-B4D1471DA75F}"/>
                  </a:ext>
                </a:extLst>
              </p:cNvPr>
              <p:cNvPicPr/>
              <p:nvPr/>
            </p:nvPicPr>
            <p:blipFill>
              <a:blip r:embed="rId15"/>
              <a:stretch>
                <a:fillRect/>
              </a:stretch>
            </p:blipFill>
            <p:spPr>
              <a:xfrm>
                <a:off x="7673865" y="4150660"/>
                <a:ext cx="1069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Entrada de lápiz 17">
                <a:extLst>
                  <a:ext uri="{FF2B5EF4-FFF2-40B4-BE49-F238E27FC236}">
                    <a16:creationId xmlns:a16="http://schemas.microsoft.com/office/drawing/2014/main" id="{2884ED5F-25CC-A0AD-0F3E-C2C8789ABC07}"/>
                  </a:ext>
                </a:extLst>
              </p14:cNvPr>
              <p14:cNvContentPartPr/>
              <p14:nvPr/>
            </p14:nvContentPartPr>
            <p14:xfrm>
              <a:off x="8119545" y="4107820"/>
              <a:ext cx="455400" cy="655560"/>
            </p14:xfrm>
          </p:contentPart>
        </mc:Choice>
        <mc:Fallback xmlns="">
          <p:pic>
            <p:nvPicPr>
              <p:cNvPr id="18" name="Entrada de lápiz 17">
                <a:extLst>
                  <a:ext uri="{FF2B5EF4-FFF2-40B4-BE49-F238E27FC236}">
                    <a16:creationId xmlns:a16="http://schemas.microsoft.com/office/drawing/2014/main" id="{2884ED5F-25CC-A0AD-0F3E-C2C8789ABC07}"/>
                  </a:ext>
                </a:extLst>
              </p:cNvPr>
              <p:cNvPicPr/>
              <p:nvPr/>
            </p:nvPicPr>
            <p:blipFill>
              <a:blip r:embed="rId17"/>
              <a:stretch>
                <a:fillRect/>
              </a:stretch>
            </p:blipFill>
            <p:spPr>
              <a:xfrm>
                <a:off x="8110552" y="4098820"/>
                <a:ext cx="473026" cy="673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7" name="Entrada de lápiz 26">
                <a:extLst>
                  <a:ext uri="{FF2B5EF4-FFF2-40B4-BE49-F238E27FC236}">
                    <a16:creationId xmlns:a16="http://schemas.microsoft.com/office/drawing/2014/main" id="{35584C72-FFD4-C622-3914-EA316223480C}"/>
                  </a:ext>
                </a:extLst>
              </p14:cNvPr>
              <p14:cNvContentPartPr/>
              <p14:nvPr/>
            </p14:nvContentPartPr>
            <p14:xfrm>
              <a:off x="7969498" y="4374160"/>
              <a:ext cx="570600" cy="588600"/>
            </p14:xfrm>
          </p:contentPart>
        </mc:Choice>
        <mc:Fallback xmlns="">
          <p:pic>
            <p:nvPicPr>
              <p:cNvPr id="27" name="Entrada de lápiz 26">
                <a:extLst>
                  <a:ext uri="{FF2B5EF4-FFF2-40B4-BE49-F238E27FC236}">
                    <a16:creationId xmlns:a16="http://schemas.microsoft.com/office/drawing/2014/main" id="{35584C72-FFD4-C622-3914-EA316223480C}"/>
                  </a:ext>
                </a:extLst>
              </p:cNvPr>
              <p:cNvPicPr/>
              <p:nvPr/>
            </p:nvPicPr>
            <p:blipFill>
              <a:blip r:embed="rId19"/>
              <a:stretch>
                <a:fillRect/>
              </a:stretch>
            </p:blipFill>
            <p:spPr>
              <a:xfrm>
                <a:off x="7960492" y="4365166"/>
                <a:ext cx="588251" cy="606229"/>
              </a:xfrm>
              <a:prstGeom prst="rect">
                <a:avLst/>
              </a:prstGeom>
            </p:spPr>
          </p:pic>
        </mc:Fallback>
      </mc:AlternateContent>
    </p:spTree>
    <p:extLst>
      <p:ext uri="{BB962C8B-B14F-4D97-AF65-F5344CB8AC3E}">
        <p14:creationId xmlns:p14="http://schemas.microsoft.com/office/powerpoint/2010/main" val="260522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CF01E8-1D0C-8DF6-118D-4DA12DF61424}"/>
              </a:ext>
            </a:extLst>
          </p:cNvPr>
          <p:cNvSpPr>
            <a:spLocks noGrp="1"/>
          </p:cNvSpPr>
          <p:nvPr>
            <p:ph type="title"/>
          </p:nvPr>
        </p:nvSpPr>
        <p:spPr/>
        <p:txBody>
          <a:bodyPr/>
          <a:lstStyle/>
          <a:p>
            <a:r>
              <a:rPr lang="es-US" dirty="0"/>
              <a:t>Programación </a:t>
            </a:r>
          </a:p>
        </p:txBody>
      </p:sp>
      <p:sp>
        <p:nvSpPr>
          <p:cNvPr id="3" name="Marcador de contenido 2">
            <a:extLst>
              <a:ext uri="{FF2B5EF4-FFF2-40B4-BE49-F238E27FC236}">
                <a16:creationId xmlns:a16="http://schemas.microsoft.com/office/drawing/2014/main" id="{758FF052-A29C-FFED-1270-925B26997886}"/>
              </a:ext>
            </a:extLst>
          </p:cNvPr>
          <p:cNvSpPr>
            <a:spLocks noGrp="1"/>
          </p:cNvSpPr>
          <p:nvPr>
            <p:ph idx="1"/>
          </p:nvPr>
        </p:nvSpPr>
        <p:spPr/>
        <p:txBody>
          <a:bodyPr/>
          <a:lstStyle/>
          <a:p>
            <a:r>
              <a:rPr lang="es-US" dirty="0"/>
              <a:t>Ta fácil ^^</a:t>
            </a:r>
          </a:p>
        </p:txBody>
      </p:sp>
      <p:pic>
        <p:nvPicPr>
          <p:cNvPr id="4" name="Imagen 3">
            <a:extLst>
              <a:ext uri="{FF2B5EF4-FFF2-40B4-BE49-F238E27FC236}">
                <a16:creationId xmlns:a16="http://schemas.microsoft.com/office/drawing/2014/main" id="{FC4E758F-0F8D-89A4-9DDE-CD0203348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796868"/>
            <a:ext cx="6180208" cy="3696007"/>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Entrada de lápiz 6">
                <a:extLst>
                  <a:ext uri="{FF2B5EF4-FFF2-40B4-BE49-F238E27FC236}">
                    <a16:creationId xmlns:a16="http://schemas.microsoft.com/office/drawing/2014/main" id="{8FED4CD4-279F-D2F4-1770-5AC03BB4E264}"/>
                  </a:ext>
                </a:extLst>
              </p14:cNvPr>
              <p14:cNvContentPartPr/>
              <p14:nvPr/>
            </p14:nvContentPartPr>
            <p14:xfrm>
              <a:off x="8896496" y="1480000"/>
              <a:ext cx="1969200" cy="2813040"/>
            </p14:xfrm>
          </p:contentPart>
        </mc:Choice>
        <mc:Fallback xmlns="">
          <p:pic>
            <p:nvPicPr>
              <p:cNvPr id="7" name="Entrada de lápiz 6">
                <a:extLst>
                  <a:ext uri="{FF2B5EF4-FFF2-40B4-BE49-F238E27FC236}">
                    <a16:creationId xmlns:a16="http://schemas.microsoft.com/office/drawing/2014/main" id="{8FED4CD4-279F-D2F4-1770-5AC03BB4E264}"/>
                  </a:ext>
                </a:extLst>
              </p:cNvPr>
              <p:cNvPicPr/>
              <p:nvPr/>
            </p:nvPicPr>
            <p:blipFill>
              <a:blip r:embed="rId4"/>
              <a:stretch>
                <a:fillRect/>
              </a:stretch>
            </p:blipFill>
            <p:spPr>
              <a:xfrm>
                <a:off x="8887856" y="1471360"/>
                <a:ext cx="1986840" cy="2830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Entrada de lápiz 7">
                <a:extLst>
                  <a:ext uri="{FF2B5EF4-FFF2-40B4-BE49-F238E27FC236}">
                    <a16:creationId xmlns:a16="http://schemas.microsoft.com/office/drawing/2014/main" id="{FCD932FB-FEBF-864F-68EF-38C4A0BBB06F}"/>
                  </a:ext>
                </a:extLst>
              </p14:cNvPr>
              <p14:cNvContentPartPr/>
              <p14:nvPr/>
            </p14:nvContentPartPr>
            <p14:xfrm>
              <a:off x="9866336" y="2250040"/>
              <a:ext cx="326160" cy="296280"/>
            </p14:xfrm>
          </p:contentPart>
        </mc:Choice>
        <mc:Fallback xmlns="">
          <p:pic>
            <p:nvPicPr>
              <p:cNvPr id="8" name="Entrada de lápiz 7">
                <a:extLst>
                  <a:ext uri="{FF2B5EF4-FFF2-40B4-BE49-F238E27FC236}">
                    <a16:creationId xmlns:a16="http://schemas.microsoft.com/office/drawing/2014/main" id="{FCD932FB-FEBF-864F-68EF-38C4A0BBB06F}"/>
                  </a:ext>
                </a:extLst>
              </p:cNvPr>
              <p:cNvPicPr/>
              <p:nvPr/>
            </p:nvPicPr>
            <p:blipFill>
              <a:blip r:embed="rId6"/>
              <a:stretch>
                <a:fillRect/>
              </a:stretch>
            </p:blipFill>
            <p:spPr>
              <a:xfrm>
                <a:off x="9857336" y="2241040"/>
                <a:ext cx="34380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Entrada de lápiz 8">
                <a:extLst>
                  <a:ext uri="{FF2B5EF4-FFF2-40B4-BE49-F238E27FC236}">
                    <a16:creationId xmlns:a16="http://schemas.microsoft.com/office/drawing/2014/main" id="{741E8187-D515-38B7-E69C-69A41E17AB59}"/>
                  </a:ext>
                </a:extLst>
              </p14:cNvPr>
              <p14:cNvContentPartPr/>
              <p14:nvPr/>
            </p14:nvContentPartPr>
            <p14:xfrm>
              <a:off x="10473296" y="2405200"/>
              <a:ext cx="52200" cy="118800"/>
            </p14:xfrm>
          </p:contentPart>
        </mc:Choice>
        <mc:Fallback xmlns="">
          <p:pic>
            <p:nvPicPr>
              <p:cNvPr id="9" name="Entrada de lápiz 8">
                <a:extLst>
                  <a:ext uri="{FF2B5EF4-FFF2-40B4-BE49-F238E27FC236}">
                    <a16:creationId xmlns:a16="http://schemas.microsoft.com/office/drawing/2014/main" id="{741E8187-D515-38B7-E69C-69A41E17AB59}"/>
                  </a:ext>
                </a:extLst>
              </p:cNvPr>
              <p:cNvPicPr/>
              <p:nvPr/>
            </p:nvPicPr>
            <p:blipFill>
              <a:blip r:embed="rId8"/>
              <a:stretch>
                <a:fillRect/>
              </a:stretch>
            </p:blipFill>
            <p:spPr>
              <a:xfrm>
                <a:off x="10464296" y="2396560"/>
                <a:ext cx="698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Entrada de lápiz 9">
                <a:extLst>
                  <a:ext uri="{FF2B5EF4-FFF2-40B4-BE49-F238E27FC236}">
                    <a16:creationId xmlns:a16="http://schemas.microsoft.com/office/drawing/2014/main" id="{0864B6F4-39B3-D7AB-D209-CE1C6AED63EF}"/>
                  </a:ext>
                </a:extLst>
              </p14:cNvPr>
              <p14:cNvContentPartPr/>
              <p14:nvPr/>
            </p14:nvContentPartPr>
            <p14:xfrm>
              <a:off x="9629456" y="2161120"/>
              <a:ext cx="52200" cy="133560"/>
            </p14:xfrm>
          </p:contentPart>
        </mc:Choice>
        <mc:Fallback xmlns="">
          <p:pic>
            <p:nvPicPr>
              <p:cNvPr id="10" name="Entrada de lápiz 9">
                <a:extLst>
                  <a:ext uri="{FF2B5EF4-FFF2-40B4-BE49-F238E27FC236}">
                    <a16:creationId xmlns:a16="http://schemas.microsoft.com/office/drawing/2014/main" id="{0864B6F4-39B3-D7AB-D209-CE1C6AED63EF}"/>
                  </a:ext>
                </a:extLst>
              </p:cNvPr>
              <p:cNvPicPr/>
              <p:nvPr/>
            </p:nvPicPr>
            <p:blipFill>
              <a:blip r:embed="rId10"/>
              <a:stretch>
                <a:fillRect/>
              </a:stretch>
            </p:blipFill>
            <p:spPr>
              <a:xfrm>
                <a:off x="9620456" y="2152120"/>
                <a:ext cx="698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Entrada de lápiz 12">
                <a:extLst>
                  <a:ext uri="{FF2B5EF4-FFF2-40B4-BE49-F238E27FC236}">
                    <a16:creationId xmlns:a16="http://schemas.microsoft.com/office/drawing/2014/main" id="{3A44882F-0915-0430-9EBC-05BD1483853A}"/>
                  </a:ext>
                </a:extLst>
              </p14:cNvPr>
              <p14:cNvContentPartPr/>
              <p14:nvPr/>
            </p14:nvContentPartPr>
            <p14:xfrm>
              <a:off x="8193416" y="2656840"/>
              <a:ext cx="888480" cy="837000"/>
            </p14:xfrm>
          </p:contentPart>
        </mc:Choice>
        <mc:Fallback xmlns="">
          <p:pic>
            <p:nvPicPr>
              <p:cNvPr id="13" name="Entrada de lápiz 12">
                <a:extLst>
                  <a:ext uri="{FF2B5EF4-FFF2-40B4-BE49-F238E27FC236}">
                    <a16:creationId xmlns:a16="http://schemas.microsoft.com/office/drawing/2014/main" id="{3A44882F-0915-0430-9EBC-05BD1483853A}"/>
                  </a:ext>
                </a:extLst>
              </p:cNvPr>
              <p:cNvPicPr/>
              <p:nvPr/>
            </p:nvPicPr>
            <p:blipFill>
              <a:blip r:embed="rId12"/>
              <a:stretch>
                <a:fillRect/>
              </a:stretch>
            </p:blipFill>
            <p:spPr>
              <a:xfrm>
                <a:off x="8184776" y="2648196"/>
                <a:ext cx="906120" cy="854648"/>
              </a:xfrm>
              <a:prstGeom prst="rect">
                <a:avLst/>
              </a:prstGeom>
            </p:spPr>
          </p:pic>
        </mc:Fallback>
      </mc:AlternateContent>
    </p:spTree>
    <p:extLst>
      <p:ext uri="{BB962C8B-B14F-4D97-AF65-F5344CB8AC3E}">
        <p14:creationId xmlns:p14="http://schemas.microsoft.com/office/powerpoint/2010/main" val="2877200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9B1756-ED5E-0EC4-9184-603172B8A983}"/>
              </a:ext>
            </a:extLst>
          </p:cNvPr>
          <p:cNvSpPr>
            <a:spLocks noGrp="1"/>
          </p:cNvSpPr>
          <p:nvPr>
            <p:ph type="title"/>
          </p:nvPr>
        </p:nvSpPr>
        <p:spPr/>
        <p:txBody>
          <a:bodyPr/>
          <a:lstStyle/>
          <a:p>
            <a:r>
              <a:rPr lang="es-US" dirty="0"/>
              <a:t>Conclusión </a:t>
            </a:r>
          </a:p>
        </p:txBody>
      </p:sp>
      <p:sp>
        <p:nvSpPr>
          <p:cNvPr id="3" name="Marcador de contenido 2">
            <a:extLst>
              <a:ext uri="{FF2B5EF4-FFF2-40B4-BE49-F238E27FC236}">
                <a16:creationId xmlns:a16="http://schemas.microsoft.com/office/drawing/2014/main" id="{7D225905-8E92-FDD0-22FC-8DFE6EADE912}"/>
              </a:ext>
            </a:extLst>
          </p:cNvPr>
          <p:cNvSpPr>
            <a:spLocks noGrp="1"/>
          </p:cNvSpPr>
          <p:nvPr>
            <p:ph idx="1"/>
          </p:nvPr>
        </p:nvSpPr>
        <p:spPr/>
        <p:txBody>
          <a:bodyPr/>
          <a:lstStyle/>
          <a:p>
            <a:r>
              <a:rPr lang="es-US" dirty="0"/>
              <a:t>Araña malvada &gt;:)</a:t>
            </a:r>
          </a:p>
        </p:txBody>
      </p:sp>
      <mc:AlternateContent xmlns:mc="http://schemas.openxmlformats.org/markup-compatibility/2006" xmlns:p14="http://schemas.microsoft.com/office/powerpoint/2010/main">
        <mc:Choice Requires="p14">
          <p:contentPart p14:bwMode="auto" r:id="rId2">
            <p14:nvContentPartPr>
              <p14:cNvPr id="5" name="Entrada de lápiz 4">
                <a:extLst>
                  <a:ext uri="{FF2B5EF4-FFF2-40B4-BE49-F238E27FC236}">
                    <a16:creationId xmlns:a16="http://schemas.microsoft.com/office/drawing/2014/main" id="{9E493E1C-F962-DE0E-2278-304143DFB1E0}"/>
                  </a:ext>
                </a:extLst>
              </p14:cNvPr>
              <p14:cNvContentPartPr/>
              <p14:nvPr/>
            </p14:nvContentPartPr>
            <p14:xfrm>
              <a:off x="6659785" y="2416210"/>
              <a:ext cx="849240" cy="1987200"/>
            </p14:xfrm>
          </p:contentPart>
        </mc:Choice>
        <mc:Fallback xmlns="">
          <p:pic>
            <p:nvPicPr>
              <p:cNvPr id="5" name="Entrada de lápiz 4">
                <a:extLst>
                  <a:ext uri="{FF2B5EF4-FFF2-40B4-BE49-F238E27FC236}">
                    <a16:creationId xmlns:a16="http://schemas.microsoft.com/office/drawing/2014/main" id="{9E493E1C-F962-DE0E-2278-304143DFB1E0}"/>
                  </a:ext>
                </a:extLst>
              </p:cNvPr>
              <p:cNvPicPr/>
              <p:nvPr/>
            </p:nvPicPr>
            <p:blipFill>
              <a:blip r:embed="rId3"/>
              <a:stretch>
                <a:fillRect/>
              </a:stretch>
            </p:blipFill>
            <p:spPr>
              <a:xfrm>
                <a:off x="6650785" y="2407210"/>
                <a:ext cx="866880" cy="2004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Entrada de lápiz 7">
                <a:extLst>
                  <a:ext uri="{FF2B5EF4-FFF2-40B4-BE49-F238E27FC236}">
                    <a16:creationId xmlns:a16="http://schemas.microsoft.com/office/drawing/2014/main" id="{C884B4A1-5BB6-9809-29C5-4DADCC935F10}"/>
                  </a:ext>
                </a:extLst>
              </p14:cNvPr>
              <p14:cNvContentPartPr/>
              <p14:nvPr/>
            </p14:nvContentPartPr>
            <p14:xfrm>
              <a:off x="7558345" y="2096530"/>
              <a:ext cx="2007000" cy="2356920"/>
            </p14:xfrm>
          </p:contentPart>
        </mc:Choice>
        <mc:Fallback xmlns="">
          <p:pic>
            <p:nvPicPr>
              <p:cNvPr id="8" name="Entrada de lápiz 7">
                <a:extLst>
                  <a:ext uri="{FF2B5EF4-FFF2-40B4-BE49-F238E27FC236}">
                    <a16:creationId xmlns:a16="http://schemas.microsoft.com/office/drawing/2014/main" id="{C884B4A1-5BB6-9809-29C5-4DADCC935F10}"/>
                  </a:ext>
                </a:extLst>
              </p:cNvPr>
              <p:cNvPicPr/>
              <p:nvPr/>
            </p:nvPicPr>
            <p:blipFill>
              <a:blip r:embed="rId5"/>
              <a:stretch>
                <a:fillRect/>
              </a:stretch>
            </p:blipFill>
            <p:spPr>
              <a:xfrm>
                <a:off x="7549347" y="2087890"/>
                <a:ext cx="2024637" cy="2374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Entrada de lápiz 10">
                <a:extLst>
                  <a:ext uri="{FF2B5EF4-FFF2-40B4-BE49-F238E27FC236}">
                    <a16:creationId xmlns:a16="http://schemas.microsoft.com/office/drawing/2014/main" id="{D3785E16-5F6D-9579-CF7A-425ABBBB203D}"/>
                  </a:ext>
                </a:extLst>
              </p14:cNvPr>
              <p14:cNvContentPartPr/>
              <p14:nvPr/>
            </p14:nvContentPartPr>
            <p14:xfrm>
              <a:off x="6020785" y="3873850"/>
              <a:ext cx="2915640" cy="1757880"/>
            </p14:xfrm>
          </p:contentPart>
        </mc:Choice>
        <mc:Fallback xmlns="">
          <p:pic>
            <p:nvPicPr>
              <p:cNvPr id="11" name="Entrada de lápiz 10">
                <a:extLst>
                  <a:ext uri="{FF2B5EF4-FFF2-40B4-BE49-F238E27FC236}">
                    <a16:creationId xmlns:a16="http://schemas.microsoft.com/office/drawing/2014/main" id="{D3785E16-5F6D-9579-CF7A-425ABBBB203D}"/>
                  </a:ext>
                </a:extLst>
              </p:cNvPr>
              <p:cNvPicPr/>
              <p:nvPr/>
            </p:nvPicPr>
            <p:blipFill>
              <a:blip r:embed="rId7"/>
              <a:stretch>
                <a:fillRect/>
              </a:stretch>
            </p:blipFill>
            <p:spPr>
              <a:xfrm>
                <a:off x="6011786" y="3865208"/>
                <a:ext cx="2933278" cy="177552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Entrada de lápiz 15">
                <a:extLst>
                  <a:ext uri="{FF2B5EF4-FFF2-40B4-BE49-F238E27FC236}">
                    <a16:creationId xmlns:a16="http://schemas.microsoft.com/office/drawing/2014/main" id="{155F6F35-F303-6690-E0B0-DB2CC2002C7D}"/>
                  </a:ext>
                </a:extLst>
              </p14:cNvPr>
              <p14:cNvContentPartPr/>
              <p14:nvPr/>
            </p14:nvContentPartPr>
            <p14:xfrm>
              <a:off x="7508305" y="1158010"/>
              <a:ext cx="459720" cy="1338480"/>
            </p14:xfrm>
          </p:contentPart>
        </mc:Choice>
        <mc:Fallback xmlns="">
          <p:pic>
            <p:nvPicPr>
              <p:cNvPr id="16" name="Entrada de lápiz 15">
                <a:extLst>
                  <a:ext uri="{FF2B5EF4-FFF2-40B4-BE49-F238E27FC236}">
                    <a16:creationId xmlns:a16="http://schemas.microsoft.com/office/drawing/2014/main" id="{155F6F35-F303-6690-E0B0-DB2CC2002C7D}"/>
                  </a:ext>
                </a:extLst>
              </p:cNvPr>
              <p:cNvPicPr/>
              <p:nvPr/>
            </p:nvPicPr>
            <p:blipFill>
              <a:blip r:embed="rId9"/>
              <a:stretch>
                <a:fillRect/>
              </a:stretch>
            </p:blipFill>
            <p:spPr>
              <a:xfrm>
                <a:off x="7499665" y="1149370"/>
                <a:ext cx="477360" cy="1356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Entrada de lápiz 16">
                <a:extLst>
                  <a:ext uri="{FF2B5EF4-FFF2-40B4-BE49-F238E27FC236}">
                    <a16:creationId xmlns:a16="http://schemas.microsoft.com/office/drawing/2014/main" id="{EB598160-028E-0A79-DA0A-87E8F743F7A9}"/>
                  </a:ext>
                </a:extLst>
              </p14:cNvPr>
              <p14:cNvContentPartPr/>
              <p14:nvPr/>
            </p14:nvContentPartPr>
            <p14:xfrm>
              <a:off x="7508305" y="4472890"/>
              <a:ext cx="360" cy="360"/>
            </p14:xfrm>
          </p:contentPart>
        </mc:Choice>
        <mc:Fallback xmlns="">
          <p:pic>
            <p:nvPicPr>
              <p:cNvPr id="17" name="Entrada de lápiz 16">
                <a:extLst>
                  <a:ext uri="{FF2B5EF4-FFF2-40B4-BE49-F238E27FC236}">
                    <a16:creationId xmlns:a16="http://schemas.microsoft.com/office/drawing/2014/main" id="{EB598160-028E-0A79-DA0A-87E8F743F7A9}"/>
                  </a:ext>
                </a:extLst>
              </p:cNvPr>
              <p:cNvPicPr/>
              <p:nvPr/>
            </p:nvPicPr>
            <p:blipFill>
              <a:blip r:embed="rId11"/>
              <a:stretch>
                <a:fillRect/>
              </a:stretch>
            </p:blipFill>
            <p:spPr>
              <a:xfrm>
                <a:off x="7499665" y="446425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Entrada de lápiz 19">
                <a:extLst>
                  <a:ext uri="{FF2B5EF4-FFF2-40B4-BE49-F238E27FC236}">
                    <a16:creationId xmlns:a16="http://schemas.microsoft.com/office/drawing/2014/main" id="{FCE87AA5-E0A8-6A1D-8415-9FFC8A098A16}"/>
                  </a:ext>
                </a:extLst>
              </p14:cNvPr>
              <p14:cNvContentPartPr/>
              <p14:nvPr/>
            </p14:nvContentPartPr>
            <p14:xfrm>
              <a:off x="7256305" y="2226203"/>
              <a:ext cx="1788120" cy="243000"/>
            </p14:xfrm>
          </p:contentPart>
        </mc:Choice>
        <mc:Fallback xmlns="">
          <p:pic>
            <p:nvPicPr>
              <p:cNvPr id="20" name="Entrada de lápiz 19">
                <a:extLst>
                  <a:ext uri="{FF2B5EF4-FFF2-40B4-BE49-F238E27FC236}">
                    <a16:creationId xmlns:a16="http://schemas.microsoft.com/office/drawing/2014/main" id="{FCE87AA5-E0A8-6A1D-8415-9FFC8A098A16}"/>
                  </a:ext>
                </a:extLst>
              </p:cNvPr>
              <p:cNvPicPr/>
              <p:nvPr/>
            </p:nvPicPr>
            <p:blipFill>
              <a:blip r:embed="rId13"/>
              <a:stretch>
                <a:fillRect/>
              </a:stretch>
            </p:blipFill>
            <p:spPr>
              <a:xfrm>
                <a:off x="7247307" y="2217550"/>
                <a:ext cx="1805756" cy="26066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 name="Entrada de lápiz 21">
                <a:extLst>
                  <a:ext uri="{FF2B5EF4-FFF2-40B4-BE49-F238E27FC236}">
                    <a16:creationId xmlns:a16="http://schemas.microsoft.com/office/drawing/2014/main" id="{72E5360E-45A9-CCAF-38F3-9E6E2BF261DB}"/>
                  </a:ext>
                </a:extLst>
              </p14:cNvPr>
              <p14:cNvContentPartPr/>
              <p14:nvPr/>
            </p14:nvContentPartPr>
            <p14:xfrm>
              <a:off x="7188985" y="3709330"/>
              <a:ext cx="3375000" cy="1842480"/>
            </p14:xfrm>
          </p:contentPart>
        </mc:Choice>
        <mc:Fallback xmlns="">
          <p:pic>
            <p:nvPicPr>
              <p:cNvPr id="22" name="Entrada de lápiz 21">
                <a:extLst>
                  <a:ext uri="{FF2B5EF4-FFF2-40B4-BE49-F238E27FC236}">
                    <a16:creationId xmlns:a16="http://schemas.microsoft.com/office/drawing/2014/main" id="{72E5360E-45A9-CCAF-38F3-9E6E2BF261DB}"/>
                  </a:ext>
                </a:extLst>
              </p:cNvPr>
              <p:cNvPicPr/>
              <p:nvPr/>
            </p:nvPicPr>
            <p:blipFill>
              <a:blip r:embed="rId15"/>
              <a:stretch>
                <a:fillRect/>
              </a:stretch>
            </p:blipFill>
            <p:spPr>
              <a:xfrm>
                <a:off x="7179986" y="3700330"/>
                <a:ext cx="3392638" cy="1860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0" name="Entrada de lápiz 29">
                <a:extLst>
                  <a:ext uri="{FF2B5EF4-FFF2-40B4-BE49-F238E27FC236}">
                    <a16:creationId xmlns:a16="http://schemas.microsoft.com/office/drawing/2014/main" id="{C0C2FCFE-1B2A-D50C-727D-A49C155A98AC}"/>
                  </a:ext>
                </a:extLst>
              </p14:cNvPr>
              <p14:cNvContentPartPr/>
              <p14:nvPr/>
            </p14:nvContentPartPr>
            <p14:xfrm>
              <a:off x="7336945" y="253763"/>
              <a:ext cx="4118760" cy="2434320"/>
            </p14:xfrm>
          </p:contentPart>
        </mc:Choice>
        <mc:Fallback xmlns="">
          <p:pic>
            <p:nvPicPr>
              <p:cNvPr id="30" name="Entrada de lápiz 29">
                <a:extLst>
                  <a:ext uri="{FF2B5EF4-FFF2-40B4-BE49-F238E27FC236}">
                    <a16:creationId xmlns:a16="http://schemas.microsoft.com/office/drawing/2014/main" id="{C0C2FCFE-1B2A-D50C-727D-A49C155A98AC}"/>
                  </a:ext>
                </a:extLst>
              </p:cNvPr>
              <p:cNvPicPr/>
              <p:nvPr/>
            </p:nvPicPr>
            <p:blipFill>
              <a:blip r:embed="rId17"/>
              <a:stretch>
                <a:fillRect/>
              </a:stretch>
            </p:blipFill>
            <p:spPr>
              <a:xfrm>
                <a:off x="7327945" y="244764"/>
                <a:ext cx="4136400" cy="24519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7" name="Entrada de lápiz 36">
                <a:extLst>
                  <a:ext uri="{FF2B5EF4-FFF2-40B4-BE49-F238E27FC236}">
                    <a16:creationId xmlns:a16="http://schemas.microsoft.com/office/drawing/2014/main" id="{C44EF2F4-9CAA-6303-9264-CA9D36A6F777}"/>
                  </a:ext>
                </a:extLst>
              </p14:cNvPr>
              <p14:cNvContentPartPr/>
              <p14:nvPr/>
            </p14:nvContentPartPr>
            <p14:xfrm>
              <a:off x="10316128" y="52560"/>
              <a:ext cx="1461960" cy="1304280"/>
            </p14:xfrm>
          </p:contentPart>
        </mc:Choice>
        <mc:Fallback xmlns="">
          <p:pic>
            <p:nvPicPr>
              <p:cNvPr id="37" name="Entrada de lápiz 36">
                <a:extLst>
                  <a:ext uri="{FF2B5EF4-FFF2-40B4-BE49-F238E27FC236}">
                    <a16:creationId xmlns:a16="http://schemas.microsoft.com/office/drawing/2014/main" id="{C44EF2F4-9CAA-6303-9264-CA9D36A6F777}"/>
                  </a:ext>
                </a:extLst>
              </p:cNvPr>
              <p:cNvPicPr/>
              <p:nvPr/>
            </p:nvPicPr>
            <p:blipFill>
              <a:blip r:embed="rId19"/>
              <a:stretch>
                <a:fillRect/>
              </a:stretch>
            </p:blipFill>
            <p:spPr>
              <a:xfrm>
                <a:off x="10307488" y="43560"/>
                <a:ext cx="1479600" cy="1321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0" name="Entrada de lápiz 39">
                <a:extLst>
                  <a:ext uri="{FF2B5EF4-FFF2-40B4-BE49-F238E27FC236}">
                    <a16:creationId xmlns:a16="http://schemas.microsoft.com/office/drawing/2014/main" id="{B0BEFA53-11DB-6922-917A-B900FAD3C780}"/>
                  </a:ext>
                </a:extLst>
              </p14:cNvPr>
              <p14:cNvContentPartPr/>
              <p14:nvPr/>
            </p14:nvContentPartPr>
            <p14:xfrm>
              <a:off x="10469696" y="251640"/>
              <a:ext cx="81720" cy="148320"/>
            </p14:xfrm>
          </p:contentPart>
        </mc:Choice>
        <mc:Fallback xmlns="">
          <p:pic>
            <p:nvPicPr>
              <p:cNvPr id="40" name="Entrada de lápiz 39">
                <a:extLst>
                  <a:ext uri="{FF2B5EF4-FFF2-40B4-BE49-F238E27FC236}">
                    <a16:creationId xmlns:a16="http://schemas.microsoft.com/office/drawing/2014/main" id="{B0BEFA53-11DB-6922-917A-B900FAD3C780}"/>
                  </a:ext>
                </a:extLst>
              </p:cNvPr>
              <p:cNvPicPr/>
              <p:nvPr/>
            </p:nvPicPr>
            <p:blipFill>
              <a:blip r:embed="rId21"/>
              <a:stretch>
                <a:fillRect/>
              </a:stretch>
            </p:blipFill>
            <p:spPr>
              <a:xfrm>
                <a:off x="10460696" y="242640"/>
                <a:ext cx="993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1" name="Entrada de lápiz 40">
                <a:extLst>
                  <a:ext uri="{FF2B5EF4-FFF2-40B4-BE49-F238E27FC236}">
                    <a16:creationId xmlns:a16="http://schemas.microsoft.com/office/drawing/2014/main" id="{D1B385D0-C701-BDF7-88A0-F4E3D9878D7D}"/>
                  </a:ext>
                </a:extLst>
              </p14:cNvPr>
              <p14:cNvContentPartPr/>
              <p14:nvPr/>
            </p14:nvContentPartPr>
            <p14:xfrm>
              <a:off x="11405696" y="910080"/>
              <a:ext cx="148320" cy="155880"/>
            </p14:xfrm>
          </p:contentPart>
        </mc:Choice>
        <mc:Fallback xmlns="">
          <p:pic>
            <p:nvPicPr>
              <p:cNvPr id="41" name="Entrada de lápiz 40">
                <a:extLst>
                  <a:ext uri="{FF2B5EF4-FFF2-40B4-BE49-F238E27FC236}">
                    <a16:creationId xmlns:a16="http://schemas.microsoft.com/office/drawing/2014/main" id="{D1B385D0-C701-BDF7-88A0-F4E3D9878D7D}"/>
                  </a:ext>
                </a:extLst>
              </p:cNvPr>
              <p:cNvPicPr/>
              <p:nvPr/>
            </p:nvPicPr>
            <p:blipFill>
              <a:blip r:embed="rId23"/>
              <a:stretch>
                <a:fillRect/>
              </a:stretch>
            </p:blipFill>
            <p:spPr>
              <a:xfrm>
                <a:off x="11397056" y="901440"/>
                <a:ext cx="165960" cy="173520"/>
              </a:xfrm>
              <a:prstGeom prst="rect">
                <a:avLst/>
              </a:prstGeom>
            </p:spPr>
          </p:pic>
        </mc:Fallback>
      </mc:AlternateContent>
    </p:spTree>
    <p:extLst>
      <p:ext uri="{BB962C8B-B14F-4D97-AF65-F5344CB8AC3E}">
        <p14:creationId xmlns:p14="http://schemas.microsoft.com/office/powerpoint/2010/main" val="3269250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803DB8-9454-E3CD-AC27-EAA2AC6D727C}"/>
              </a:ext>
            </a:extLst>
          </p:cNvPr>
          <p:cNvSpPr>
            <a:spLocks noGrp="1"/>
          </p:cNvSpPr>
          <p:nvPr>
            <p:ph type="title"/>
          </p:nvPr>
        </p:nvSpPr>
        <p:spPr/>
        <p:txBody>
          <a:bodyPr/>
          <a:lstStyle/>
          <a:p>
            <a:r>
              <a:rPr lang="es-US" dirty="0" err="1"/>
              <a:t>Bye</a:t>
            </a:r>
            <a:r>
              <a:rPr lang="es-US" dirty="0"/>
              <a:t> que no se los coma la </a:t>
            </a:r>
            <a:r>
              <a:rPr lang="es-US" dirty="0" err="1"/>
              <a:t>batiaraña</a:t>
            </a:r>
            <a:r>
              <a:rPr lang="es-US" dirty="0"/>
              <a:t> </a:t>
            </a:r>
          </a:p>
        </p:txBody>
      </p:sp>
      <p:sp>
        <p:nvSpPr>
          <p:cNvPr id="3" name="Marcador de contenido 2">
            <a:extLst>
              <a:ext uri="{FF2B5EF4-FFF2-40B4-BE49-F238E27FC236}">
                <a16:creationId xmlns:a16="http://schemas.microsoft.com/office/drawing/2014/main" id="{B1C31427-EC15-81EA-FC20-82950528406E}"/>
              </a:ext>
            </a:extLst>
          </p:cNvPr>
          <p:cNvSpPr>
            <a:spLocks noGrp="1"/>
          </p:cNvSpPr>
          <p:nvPr>
            <p:ph idx="1"/>
          </p:nvPr>
        </p:nvSpPr>
        <p:spPr/>
        <p:txBody>
          <a:bodyPr/>
          <a:lstStyle/>
          <a:p>
            <a:r>
              <a:rPr lang="es-US" dirty="0" err="1"/>
              <a:t>Portense</a:t>
            </a:r>
            <a:r>
              <a:rPr lang="es-US" dirty="0"/>
              <a:t> bien o el Leobardo les va atropellar su carro</a:t>
            </a:r>
          </a:p>
        </p:txBody>
      </p:sp>
    </p:spTree>
    <p:extLst>
      <p:ext uri="{BB962C8B-B14F-4D97-AF65-F5344CB8AC3E}">
        <p14:creationId xmlns:p14="http://schemas.microsoft.com/office/powerpoint/2010/main" val="2839713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Letras en mader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6</Slides>
  <Notes>0</Notes>
  <HiddenSlides>0</HiddenSlide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Letras en madera</vt:lpstr>
      <vt:lpstr>Nuestro robot se llama Batiaraña</vt:lpstr>
      <vt:lpstr>Objetivo</vt:lpstr>
      <vt:lpstr>Como funciona</vt:lpstr>
      <vt:lpstr>Programación </vt:lpstr>
      <vt:lpstr>Conclusión </vt:lpstr>
      <vt:lpstr>Bye que no se los coma la batiaraña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Nuestro hijo se llama Batiaraña</dc:title>
  <dc:creator>Kid2 Inei</dc:creator>
  <cp:lastModifiedBy>Kid2 Inei</cp:lastModifiedBy>
  <cp:revision>3</cp:revision>
  <dcterms:created xsi:type="dcterms:W3CDTF">2024-04-29T16:45:40Z</dcterms:created>
  <dcterms:modified xsi:type="dcterms:W3CDTF">2024-04-29T17:33:08Z</dcterms:modified>
</cp:coreProperties>
</file>