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57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91644-8532-156F-91BF-FCB934C63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FE77C4-E124-CBBA-1707-67EF11CB5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D0DF97-80B1-A809-BF48-6DB0CF75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54E426-057C-7186-8D8B-06801C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5055FC-B942-FF27-F695-9AF869F96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177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B1E2B-FF75-5BAC-56E2-ED969ACFF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0C1FA4D-F98A-216E-2F15-B8D9A7A42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59EC4E-F0E6-9F64-09FD-28B3491D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3D0FC2-0E50-F5FF-C0D9-DCFAECDFF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3EC3BE-4569-6032-E222-29FF9A12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7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B92095-4A7B-CACE-E91C-03A341088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B16DEC-6EDF-E738-7AAF-0BA78D22C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A2BF96-B90E-237A-DD7B-CFECB829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BACA0C-8889-85AB-F338-919B4E529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521CB-9C2A-825C-2F9F-8D60FF9D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82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901754-FC6E-7E92-33C0-42642E8BC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75B77B-A61B-5779-FEAC-0C5AD8E21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423B94-4F3A-53E4-52A4-33D683C2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713D28-B2BF-AC67-AD88-C681E605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A3B6A6-BD6D-D931-F73F-686C4E9F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441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D4165-F08A-03EA-E313-E15A35343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4E435D-59B8-99D8-6E31-3E1C1CF4B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32A24-DF4F-8445-7273-EEE89EBA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AC9367-C33A-92F3-F187-0A0D05020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5A5DF-ADD4-4617-CFD7-1094631E6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79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7EC6E-7941-E622-E6E8-DE5DB731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6DD9A6-7123-A007-D72F-DDD4EEFE64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5472D2-DAAE-6083-484A-80C9526FE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B0FD90E-F3F4-4ABF-24F3-73E03C86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E57A32-E136-D2B9-7610-7A39BBC69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7D70AB-0C71-4928-8DEB-6CA99CED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519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1B0DD-454C-53E2-9DE0-E335AA84F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97757F-0431-FEDD-1A6C-F6700C310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3E161D-E757-027E-A459-86DFCF142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D703AB6-A055-CF5D-A77C-460D53031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9683E0-4ACC-0EFA-F3E3-985C7B66D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88E629-7489-8BB1-A0A3-E4005A87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B032AEE-4D6D-F08F-2495-58BD825D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B4D5350-0865-CBE3-4754-6E4975AD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811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FF610-21A9-A778-D8F4-980D3EF7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ED78B2C-70DD-9D82-CED2-7C53E2662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FD1347-F42E-788D-03B9-70AEF157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38B523-E820-06CB-4B32-2174CC77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420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54FCDB-D67D-BC4C-1650-FAE7E965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01F52F-71C7-69EC-9291-3BEE99A8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B69E56-78CE-D531-A06C-3CD17E8E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492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426BC-4A54-5470-1D2F-C146D62E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2BBB59-BE6D-B8B7-8050-7C183C654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1E1E5D-8234-3121-86D2-AA710FD55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034E14-02C0-856F-0146-84E4BABEC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B65073-7EDD-B451-9263-4DE12220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B0F898-26CF-122F-B2E0-B1E34EA70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03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0BE10-9765-B31F-4A49-F73FB3988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41D74F6-0300-DF4D-2E6F-022E3ABE2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3BC351-EE50-0B2B-4828-D43624E23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4C27B3-085C-D0C9-30DE-5396F88FF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69182D-7954-521A-5D73-DEA6AB4C4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013544-1139-046D-1AAA-E2AC84AC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438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FB01DCB-FC53-A588-61C2-6CCF01E1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A107AD-0D60-82CC-B64C-A680109B9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DF792E-5FAD-B1FA-C681-BCA51E29E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51ACF1-5DE6-4BC4-82EC-6AD1A60C75C7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577951-0EF7-E24F-AE58-02166C80DD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6DC799-DF0D-4279-D89A-4F22ED915C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EC5D57-4E19-45F7-A067-A26A2716C9C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276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Alimento nutraceútico para personas diabéticas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b="1" dirty="0"/>
              <a:t>Nombre del Alumno: </a:t>
            </a:r>
          </a:p>
          <a:p>
            <a:pPr algn="l"/>
            <a:r>
              <a:rPr lang="es-MX" b="1" dirty="0"/>
              <a:t>Materia: </a:t>
            </a:r>
          </a:p>
          <a:p>
            <a:pPr algn="l"/>
            <a:r>
              <a:rPr lang="es-MX" b="1" dirty="0"/>
              <a:t>Nombre del maestro: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3C67D65-CE67-824A-35F2-68962EF7DCFC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29 de Abril del 2024.</a:t>
            </a:r>
          </a:p>
        </p:txBody>
      </p:sp>
    </p:spTree>
    <p:extLst>
      <p:ext uri="{BB962C8B-B14F-4D97-AF65-F5344CB8AC3E}">
        <p14:creationId xmlns:p14="http://schemas.microsoft.com/office/powerpoint/2010/main" val="53683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Palabras Clave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Diabetes </a:t>
            </a:r>
          </a:p>
          <a:p>
            <a:pPr algn="l"/>
            <a:r>
              <a:rPr lang="es-MX" b="1" dirty="0"/>
              <a:t>Tipos de diabetes </a:t>
            </a:r>
          </a:p>
          <a:p>
            <a:pPr algn="l"/>
            <a:r>
              <a:rPr lang="es-MX" b="1" dirty="0"/>
              <a:t>Alimento nutraceúticos </a:t>
            </a:r>
          </a:p>
          <a:p>
            <a:pPr algn="l"/>
            <a:r>
              <a:rPr lang="es-MX" b="1" dirty="0"/>
              <a:t>Salud </a:t>
            </a:r>
          </a:p>
          <a:p>
            <a:pPr algn="l"/>
            <a:r>
              <a:rPr lang="es-MX" b="1" dirty="0"/>
              <a:t>Enfermedades </a:t>
            </a:r>
          </a:p>
          <a:p>
            <a:pPr algn="l"/>
            <a:r>
              <a:rPr lang="es-MX" b="1" dirty="0"/>
              <a:t>Dieta</a:t>
            </a:r>
          </a:p>
        </p:txBody>
      </p:sp>
    </p:spTree>
    <p:extLst>
      <p:ext uri="{BB962C8B-B14F-4D97-AF65-F5344CB8AC3E}">
        <p14:creationId xmlns:p14="http://schemas.microsoft.com/office/powerpoint/2010/main" val="319126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7785" y="1918952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PRIMER ANTECEDENTE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55A65BF-2CE6-F183-3C7E-3672CB2F167E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3293203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SEGUNDO ANTECEDENTE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93DF33A-F9FA-EA7D-E34D-B0AAA0BBB070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840697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A5F7C7-A031-EAF7-0EDB-FB01D5F19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211" y="302448"/>
            <a:ext cx="9144000" cy="959682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Antecedentes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49EFC6-BA3C-FD3F-99F3-154D5BFE1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211" y="2137893"/>
            <a:ext cx="9144000" cy="3583546"/>
          </a:xfrm>
        </p:spPr>
        <p:txBody>
          <a:bodyPr/>
          <a:lstStyle/>
          <a:p>
            <a:pPr algn="l"/>
            <a:r>
              <a:rPr lang="es-MX" b="1" dirty="0"/>
              <a:t>TERCER ANTECEDENTE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F9F68A-2453-7AD7-122A-B61F77E4AD1E}"/>
              </a:ext>
            </a:extLst>
          </p:cNvPr>
          <p:cNvSpPr txBox="1"/>
          <p:nvPr/>
        </p:nvSpPr>
        <p:spPr>
          <a:xfrm>
            <a:off x="7289442" y="6186220"/>
            <a:ext cx="4546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/>
              <a:t>REFERENCIA APA</a:t>
            </a:r>
          </a:p>
        </p:txBody>
      </p:sp>
    </p:spTree>
    <p:extLst>
      <p:ext uri="{BB962C8B-B14F-4D97-AF65-F5344CB8AC3E}">
        <p14:creationId xmlns:p14="http://schemas.microsoft.com/office/powerpoint/2010/main" val="359641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Definición del Problema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Descripción </a:t>
            </a:r>
          </a:p>
          <a:p>
            <a:r>
              <a:rPr lang="es-MX" b="1" dirty="0"/>
              <a:t>Pregunta a responder  </a:t>
            </a:r>
          </a:p>
        </p:txBody>
      </p:sp>
    </p:spTree>
    <p:extLst>
      <p:ext uri="{BB962C8B-B14F-4D97-AF65-F5344CB8AC3E}">
        <p14:creationId xmlns:p14="http://schemas.microsoft.com/office/powerpoint/2010/main" val="53605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Justificación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Descripción 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877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Objetivos 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Objetivo General</a:t>
            </a:r>
          </a:p>
          <a:p>
            <a:r>
              <a:rPr lang="es-MX" b="1" dirty="0"/>
              <a:t>Objetivos Específicos 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29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7265287-CDAA-30BB-1440-5C675277FBE1}"/>
              </a:ext>
            </a:extLst>
          </p:cNvPr>
          <p:cNvSpPr txBox="1">
            <a:spLocks/>
          </p:cNvSpPr>
          <p:nvPr/>
        </p:nvSpPr>
        <p:spPr>
          <a:xfrm>
            <a:off x="1395211" y="302448"/>
            <a:ext cx="9144000" cy="959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dirty="0">
                <a:solidFill>
                  <a:schemeClr val="tx2">
                    <a:lumMod val="90000"/>
                    <a:lumOff val="1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Bibliografía   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8B5ED800-1AE3-72BF-C44E-B90CCFFAF0CA}"/>
              </a:ext>
            </a:extLst>
          </p:cNvPr>
          <p:cNvSpPr txBox="1">
            <a:spLocks/>
          </p:cNvSpPr>
          <p:nvPr/>
        </p:nvSpPr>
        <p:spPr>
          <a:xfrm>
            <a:off x="1395211" y="2137893"/>
            <a:ext cx="9144000" cy="358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b="1" dirty="0"/>
              <a:t>Todas las referencias en formato APA en orden alfabético.</a:t>
            </a:r>
          </a:p>
          <a:p>
            <a:pPr marL="0" indent="0">
              <a:buNone/>
            </a:pPr>
            <a:r>
              <a:rPr lang="es-MX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95767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75</Words>
  <Application>Microsoft Office PowerPoint</Application>
  <PresentationFormat>Panorámica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Aharoni</vt:lpstr>
      <vt:lpstr>Aptos</vt:lpstr>
      <vt:lpstr>Aptos Display</vt:lpstr>
      <vt:lpstr>Arial</vt:lpstr>
      <vt:lpstr>Tema de Office</vt:lpstr>
      <vt:lpstr>Alimento nutraceútico para personas diabéticas </vt:lpstr>
      <vt:lpstr>Palabras Clave</vt:lpstr>
      <vt:lpstr>Antecedentes</vt:lpstr>
      <vt:lpstr>Antecedentes </vt:lpstr>
      <vt:lpstr>Antecedentes 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Alimento nutraceútico para personas diabéticas </dc:title>
  <dc:creator>romina flores peña</dc:creator>
  <cp:lastModifiedBy>romina flores peña</cp:lastModifiedBy>
  <cp:revision>1</cp:revision>
  <dcterms:created xsi:type="dcterms:W3CDTF">2024-04-23T20:08:17Z</dcterms:created>
  <dcterms:modified xsi:type="dcterms:W3CDTF">2024-04-23T20:40:11Z</dcterms:modified>
</cp:coreProperties>
</file>