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59B32-8364-9B6A-4549-966D642D80F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1C00633A-6392-164E-9348-CDD420E46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C806DC68-E157-1C4A-F88C-6DB83B6D5D68}"/>
              </a:ext>
            </a:extLst>
          </p:cNvPr>
          <p:cNvSpPr>
            <a:spLocks noGrp="1"/>
          </p:cNvSpPr>
          <p:nvPr>
            <p:ph type="dt" sz="half" idx="10"/>
          </p:nvPr>
        </p:nvSpPr>
        <p:spPr/>
        <p:txBody>
          <a:bodyPr/>
          <a:lstStyle/>
          <a:p>
            <a:fld id="{31093B08-417C-FE45-9F4B-823696296EB1}" type="datetimeFigureOut">
              <a:rPr lang="es-MX" smtClean="0"/>
              <a:t>22/04/24</a:t>
            </a:fld>
            <a:endParaRPr lang="es-MX"/>
          </a:p>
        </p:txBody>
      </p:sp>
      <p:sp>
        <p:nvSpPr>
          <p:cNvPr id="5" name="Marcador de pie de página 4">
            <a:extLst>
              <a:ext uri="{FF2B5EF4-FFF2-40B4-BE49-F238E27FC236}">
                <a16:creationId xmlns:a16="http://schemas.microsoft.com/office/drawing/2014/main" id="{FC650860-6F51-6017-E91E-3DF7828D637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B2DE3BA-BEF0-0F45-37D4-9FFAA960F19C}"/>
              </a:ext>
            </a:extLst>
          </p:cNvPr>
          <p:cNvSpPr>
            <a:spLocks noGrp="1"/>
          </p:cNvSpPr>
          <p:nvPr>
            <p:ph type="sldNum" sz="quarter" idx="12"/>
          </p:nvPr>
        </p:nvSpPr>
        <p:spPr/>
        <p:txBody>
          <a:bodyPr/>
          <a:lstStyle/>
          <a:p>
            <a:fld id="{2B990D03-9F4B-A644-83DE-16F3236D274F}" type="slidenum">
              <a:rPr lang="es-MX" smtClean="0"/>
              <a:t>‹Nº›</a:t>
            </a:fld>
            <a:endParaRPr lang="es-MX"/>
          </a:p>
        </p:txBody>
      </p:sp>
    </p:spTree>
    <p:extLst>
      <p:ext uri="{BB962C8B-B14F-4D97-AF65-F5344CB8AC3E}">
        <p14:creationId xmlns:p14="http://schemas.microsoft.com/office/powerpoint/2010/main" val="2786078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52FC86-AF28-D3FC-2847-7629A5A3DACB}"/>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FAA1422C-4285-0EBD-F8BB-0BF0839618A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BFB7FE4-9C09-990C-70C6-3CE07BCA615A}"/>
              </a:ext>
            </a:extLst>
          </p:cNvPr>
          <p:cNvSpPr>
            <a:spLocks noGrp="1"/>
          </p:cNvSpPr>
          <p:nvPr>
            <p:ph type="dt" sz="half" idx="10"/>
          </p:nvPr>
        </p:nvSpPr>
        <p:spPr/>
        <p:txBody>
          <a:bodyPr/>
          <a:lstStyle/>
          <a:p>
            <a:fld id="{31093B08-417C-FE45-9F4B-823696296EB1}" type="datetimeFigureOut">
              <a:rPr lang="es-MX" smtClean="0"/>
              <a:t>22/04/24</a:t>
            </a:fld>
            <a:endParaRPr lang="es-MX"/>
          </a:p>
        </p:txBody>
      </p:sp>
      <p:sp>
        <p:nvSpPr>
          <p:cNvPr id="5" name="Marcador de pie de página 4">
            <a:extLst>
              <a:ext uri="{FF2B5EF4-FFF2-40B4-BE49-F238E27FC236}">
                <a16:creationId xmlns:a16="http://schemas.microsoft.com/office/drawing/2014/main" id="{D8F1ECA1-C1B6-0071-7DE3-1EA2AE331F3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109EFEB-7FA4-CA71-A28C-D0218BA1DE33}"/>
              </a:ext>
            </a:extLst>
          </p:cNvPr>
          <p:cNvSpPr>
            <a:spLocks noGrp="1"/>
          </p:cNvSpPr>
          <p:nvPr>
            <p:ph type="sldNum" sz="quarter" idx="12"/>
          </p:nvPr>
        </p:nvSpPr>
        <p:spPr/>
        <p:txBody>
          <a:bodyPr/>
          <a:lstStyle/>
          <a:p>
            <a:fld id="{2B990D03-9F4B-A644-83DE-16F3236D274F}" type="slidenum">
              <a:rPr lang="es-MX" smtClean="0"/>
              <a:t>‹Nº›</a:t>
            </a:fld>
            <a:endParaRPr lang="es-MX"/>
          </a:p>
        </p:txBody>
      </p:sp>
    </p:spTree>
    <p:extLst>
      <p:ext uri="{BB962C8B-B14F-4D97-AF65-F5344CB8AC3E}">
        <p14:creationId xmlns:p14="http://schemas.microsoft.com/office/powerpoint/2010/main" val="98970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0D890A5-5603-747B-17D0-19BD6AA9861E}"/>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D449F9D-4ABE-0C8D-5B65-93239C077C08}"/>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654FEDB-28C1-E1D8-C37B-54C669DD81C2}"/>
              </a:ext>
            </a:extLst>
          </p:cNvPr>
          <p:cNvSpPr>
            <a:spLocks noGrp="1"/>
          </p:cNvSpPr>
          <p:nvPr>
            <p:ph type="dt" sz="half" idx="10"/>
          </p:nvPr>
        </p:nvSpPr>
        <p:spPr/>
        <p:txBody>
          <a:bodyPr/>
          <a:lstStyle/>
          <a:p>
            <a:fld id="{31093B08-417C-FE45-9F4B-823696296EB1}" type="datetimeFigureOut">
              <a:rPr lang="es-MX" smtClean="0"/>
              <a:t>22/04/24</a:t>
            </a:fld>
            <a:endParaRPr lang="es-MX"/>
          </a:p>
        </p:txBody>
      </p:sp>
      <p:sp>
        <p:nvSpPr>
          <p:cNvPr id="5" name="Marcador de pie de página 4">
            <a:extLst>
              <a:ext uri="{FF2B5EF4-FFF2-40B4-BE49-F238E27FC236}">
                <a16:creationId xmlns:a16="http://schemas.microsoft.com/office/drawing/2014/main" id="{DF1D7DC0-386A-9650-D5FB-AA18BCF82D3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9560002-3144-CA80-C195-563DBDBD29F1}"/>
              </a:ext>
            </a:extLst>
          </p:cNvPr>
          <p:cNvSpPr>
            <a:spLocks noGrp="1"/>
          </p:cNvSpPr>
          <p:nvPr>
            <p:ph type="sldNum" sz="quarter" idx="12"/>
          </p:nvPr>
        </p:nvSpPr>
        <p:spPr/>
        <p:txBody>
          <a:bodyPr/>
          <a:lstStyle/>
          <a:p>
            <a:fld id="{2B990D03-9F4B-A644-83DE-16F3236D274F}" type="slidenum">
              <a:rPr lang="es-MX" smtClean="0"/>
              <a:t>‹Nº›</a:t>
            </a:fld>
            <a:endParaRPr lang="es-MX"/>
          </a:p>
        </p:txBody>
      </p:sp>
    </p:spTree>
    <p:extLst>
      <p:ext uri="{BB962C8B-B14F-4D97-AF65-F5344CB8AC3E}">
        <p14:creationId xmlns:p14="http://schemas.microsoft.com/office/powerpoint/2010/main" val="249715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8BC28-6095-CB31-9471-E29D467E0378}"/>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AC704FF8-EFA1-BCDC-0384-CD96777DD07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E81E17B-0B3F-6DB3-5ED5-6AF59050B1B2}"/>
              </a:ext>
            </a:extLst>
          </p:cNvPr>
          <p:cNvSpPr>
            <a:spLocks noGrp="1"/>
          </p:cNvSpPr>
          <p:nvPr>
            <p:ph type="dt" sz="half" idx="10"/>
          </p:nvPr>
        </p:nvSpPr>
        <p:spPr/>
        <p:txBody>
          <a:bodyPr/>
          <a:lstStyle/>
          <a:p>
            <a:fld id="{31093B08-417C-FE45-9F4B-823696296EB1}" type="datetimeFigureOut">
              <a:rPr lang="es-MX" smtClean="0"/>
              <a:t>22/04/24</a:t>
            </a:fld>
            <a:endParaRPr lang="es-MX"/>
          </a:p>
        </p:txBody>
      </p:sp>
      <p:sp>
        <p:nvSpPr>
          <p:cNvPr id="5" name="Marcador de pie de página 4">
            <a:extLst>
              <a:ext uri="{FF2B5EF4-FFF2-40B4-BE49-F238E27FC236}">
                <a16:creationId xmlns:a16="http://schemas.microsoft.com/office/drawing/2014/main" id="{109D9EFA-800E-5A20-67E9-64243F1DB3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7AC0246-7D53-D8B3-6118-2C2DE14456A4}"/>
              </a:ext>
            </a:extLst>
          </p:cNvPr>
          <p:cNvSpPr>
            <a:spLocks noGrp="1"/>
          </p:cNvSpPr>
          <p:nvPr>
            <p:ph type="sldNum" sz="quarter" idx="12"/>
          </p:nvPr>
        </p:nvSpPr>
        <p:spPr/>
        <p:txBody>
          <a:bodyPr/>
          <a:lstStyle/>
          <a:p>
            <a:fld id="{2B990D03-9F4B-A644-83DE-16F3236D274F}" type="slidenum">
              <a:rPr lang="es-MX" smtClean="0"/>
              <a:t>‹Nº›</a:t>
            </a:fld>
            <a:endParaRPr lang="es-MX"/>
          </a:p>
        </p:txBody>
      </p:sp>
    </p:spTree>
    <p:extLst>
      <p:ext uri="{BB962C8B-B14F-4D97-AF65-F5344CB8AC3E}">
        <p14:creationId xmlns:p14="http://schemas.microsoft.com/office/powerpoint/2010/main" val="189655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DF8CB-2B07-1F80-CA73-5748F68C7CD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FAD57BCB-93E5-5378-7048-E4590DF264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67C0B40-7235-777A-A40C-B8FF3FB72144}"/>
              </a:ext>
            </a:extLst>
          </p:cNvPr>
          <p:cNvSpPr>
            <a:spLocks noGrp="1"/>
          </p:cNvSpPr>
          <p:nvPr>
            <p:ph type="dt" sz="half" idx="10"/>
          </p:nvPr>
        </p:nvSpPr>
        <p:spPr/>
        <p:txBody>
          <a:bodyPr/>
          <a:lstStyle/>
          <a:p>
            <a:fld id="{31093B08-417C-FE45-9F4B-823696296EB1}" type="datetimeFigureOut">
              <a:rPr lang="es-MX" smtClean="0"/>
              <a:t>22/04/24</a:t>
            </a:fld>
            <a:endParaRPr lang="es-MX"/>
          </a:p>
        </p:txBody>
      </p:sp>
      <p:sp>
        <p:nvSpPr>
          <p:cNvPr id="5" name="Marcador de pie de página 4">
            <a:extLst>
              <a:ext uri="{FF2B5EF4-FFF2-40B4-BE49-F238E27FC236}">
                <a16:creationId xmlns:a16="http://schemas.microsoft.com/office/drawing/2014/main" id="{C92EAA04-B9BE-7989-E2D3-226AA5DA59A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DE8FEE6-D2BD-BD90-E528-C61F7875004B}"/>
              </a:ext>
            </a:extLst>
          </p:cNvPr>
          <p:cNvSpPr>
            <a:spLocks noGrp="1"/>
          </p:cNvSpPr>
          <p:nvPr>
            <p:ph type="sldNum" sz="quarter" idx="12"/>
          </p:nvPr>
        </p:nvSpPr>
        <p:spPr/>
        <p:txBody>
          <a:bodyPr/>
          <a:lstStyle/>
          <a:p>
            <a:fld id="{2B990D03-9F4B-A644-83DE-16F3236D274F}" type="slidenum">
              <a:rPr lang="es-MX" smtClean="0"/>
              <a:t>‹Nº›</a:t>
            </a:fld>
            <a:endParaRPr lang="es-MX"/>
          </a:p>
        </p:txBody>
      </p:sp>
    </p:spTree>
    <p:extLst>
      <p:ext uri="{BB962C8B-B14F-4D97-AF65-F5344CB8AC3E}">
        <p14:creationId xmlns:p14="http://schemas.microsoft.com/office/powerpoint/2010/main" val="59610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B2C2D-9920-CCB2-7C24-44ACC1EE3BB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F2C4A8F-B7C6-6E71-81BA-79FF5A92C73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15980D02-299B-C234-5091-380CE44DBAE2}"/>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A9373140-B0E4-F8CB-2D42-C8B09E9D75C7}"/>
              </a:ext>
            </a:extLst>
          </p:cNvPr>
          <p:cNvSpPr>
            <a:spLocks noGrp="1"/>
          </p:cNvSpPr>
          <p:nvPr>
            <p:ph type="dt" sz="half" idx="10"/>
          </p:nvPr>
        </p:nvSpPr>
        <p:spPr/>
        <p:txBody>
          <a:bodyPr/>
          <a:lstStyle/>
          <a:p>
            <a:fld id="{31093B08-417C-FE45-9F4B-823696296EB1}" type="datetimeFigureOut">
              <a:rPr lang="es-MX" smtClean="0"/>
              <a:t>22/04/24</a:t>
            </a:fld>
            <a:endParaRPr lang="es-MX"/>
          </a:p>
        </p:txBody>
      </p:sp>
      <p:sp>
        <p:nvSpPr>
          <p:cNvPr id="6" name="Marcador de pie de página 5">
            <a:extLst>
              <a:ext uri="{FF2B5EF4-FFF2-40B4-BE49-F238E27FC236}">
                <a16:creationId xmlns:a16="http://schemas.microsoft.com/office/drawing/2014/main" id="{284A63F4-C1AA-96E8-FA74-B0DF8B4D035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D158879-C95B-6AE6-7032-2B7A4D34B2F4}"/>
              </a:ext>
            </a:extLst>
          </p:cNvPr>
          <p:cNvSpPr>
            <a:spLocks noGrp="1"/>
          </p:cNvSpPr>
          <p:nvPr>
            <p:ph type="sldNum" sz="quarter" idx="12"/>
          </p:nvPr>
        </p:nvSpPr>
        <p:spPr/>
        <p:txBody>
          <a:bodyPr/>
          <a:lstStyle/>
          <a:p>
            <a:fld id="{2B990D03-9F4B-A644-83DE-16F3236D274F}" type="slidenum">
              <a:rPr lang="es-MX" smtClean="0"/>
              <a:t>‹Nº›</a:t>
            </a:fld>
            <a:endParaRPr lang="es-MX"/>
          </a:p>
        </p:txBody>
      </p:sp>
    </p:spTree>
    <p:extLst>
      <p:ext uri="{BB962C8B-B14F-4D97-AF65-F5344CB8AC3E}">
        <p14:creationId xmlns:p14="http://schemas.microsoft.com/office/powerpoint/2010/main" val="91329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C2335-B8F6-BAF7-56B6-91B0D94B5D70}"/>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6F821CAC-1A2A-2F3E-34C8-E9D0D0D36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C775C97-A32B-8ACD-09E0-B04C9B86C58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590199DF-788D-C7F8-26D0-C58EB08F7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6714D51-5FE0-B791-8528-396769E2BC4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024B8787-30C9-B4C2-0C1C-95053EE5B134}"/>
              </a:ext>
            </a:extLst>
          </p:cNvPr>
          <p:cNvSpPr>
            <a:spLocks noGrp="1"/>
          </p:cNvSpPr>
          <p:nvPr>
            <p:ph type="dt" sz="half" idx="10"/>
          </p:nvPr>
        </p:nvSpPr>
        <p:spPr/>
        <p:txBody>
          <a:bodyPr/>
          <a:lstStyle/>
          <a:p>
            <a:fld id="{31093B08-417C-FE45-9F4B-823696296EB1}" type="datetimeFigureOut">
              <a:rPr lang="es-MX" smtClean="0"/>
              <a:t>22/04/24</a:t>
            </a:fld>
            <a:endParaRPr lang="es-MX"/>
          </a:p>
        </p:txBody>
      </p:sp>
      <p:sp>
        <p:nvSpPr>
          <p:cNvPr id="8" name="Marcador de pie de página 7">
            <a:extLst>
              <a:ext uri="{FF2B5EF4-FFF2-40B4-BE49-F238E27FC236}">
                <a16:creationId xmlns:a16="http://schemas.microsoft.com/office/drawing/2014/main" id="{1DA06CCF-4545-4978-78DC-BA7C22118D1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12C2F08-0834-A91A-FA94-310D113FE888}"/>
              </a:ext>
            </a:extLst>
          </p:cNvPr>
          <p:cNvSpPr>
            <a:spLocks noGrp="1"/>
          </p:cNvSpPr>
          <p:nvPr>
            <p:ph type="sldNum" sz="quarter" idx="12"/>
          </p:nvPr>
        </p:nvSpPr>
        <p:spPr/>
        <p:txBody>
          <a:bodyPr/>
          <a:lstStyle/>
          <a:p>
            <a:fld id="{2B990D03-9F4B-A644-83DE-16F3236D274F}" type="slidenum">
              <a:rPr lang="es-MX" smtClean="0"/>
              <a:t>‹Nº›</a:t>
            </a:fld>
            <a:endParaRPr lang="es-MX"/>
          </a:p>
        </p:txBody>
      </p:sp>
    </p:spTree>
    <p:extLst>
      <p:ext uri="{BB962C8B-B14F-4D97-AF65-F5344CB8AC3E}">
        <p14:creationId xmlns:p14="http://schemas.microsoft.com/office/powerpoint/2010/main" val="7835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D8F01-C5C6-432D-5311-23C9AD00EFE8}"/>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40B10E3D-2707-9FEE-66AB-058C0BC292E9}"/>
              </a:ext>
            </a:extLst>
          </p:cNvPr>
          <p:cNvSpPr>
            <a:spLocks noGrp="1"/>
          </p:cNvSpPr>
          <p:nvPr>
            <p:ph type="dt" sz="half" idx="10"/>
          </p:nvPr>
        </p:nvSpPr>
        <p:spPr/>
        <p:txBody>
          <a:bodyPr/>
          <a:lstStyle/>
          <a:p>
            <a:fld id="{31093B08-417C-FE45-9F4B-823696296EB1}" type="datetimeFigureOut">
              <a:rPr lang="es-MX" smtClean="0"/>
              <a:t>22/04/24</a:t>
            </a:fld>
            <a:endParaRPr lang="es-MX"/>
          </a:p>
        </p:txBody>
      </p:sp>
      <p:sp>
        <p:nvSpPr>
          <p:cNvPr id="4" name="Marcador de pie de página 3">
            <a:extLst>
              <a:ext uri="{FF2B5EF4-FFF2-40B4-BE49-F238E27FC236}">
                <a16:creationId xmlns:a16="http://schemas.microsoft.com/office/drawing/2014/main" id="{CF82D3F1-761D-BA2B-4A92-C30AA9F5862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27ACF00-2BD0-B36E-0A17-3190C7388CAE}"/>
              </a:ext>
            </a:extLst>
          </p:cNvPr>
          <p:cNvSpPr>
            <a:spLocks noGrp="1"/>
          </p:cNvSpPr>
          <p:nvPr>
            <p:ph type="sldNum" sz="quarter" idx="12"/>
          </p:nvPr>
        </p:nvSpPr>
        <p:spPr/>
        <p:txBody>
          <a:bodyPr/>
          <a:lstStyle/>
          <a:p>
            <a:fld id="{2B990D03-9F4B-A644-83DE-16F3236D274F}" type="slidenum">
              <a:rPr lang="es-MX" smtClean="0"/>
              <a:t>‹Nº›</a:t>
            </a:fld>
            <a:endParaRPr lang="es-MX"/>
          </a:p>
        </p:txBody>
      </p:sp>
    </p:spTree>
    <p:extLst>
      <p:ext uri="{BB962C8B-B14F-4D97-AF65-F5344CB8AC3E}">
        <p14:creationId xmlns:p14="http://schemas.microsoft.com/office/powerpoint/2010/main" val="223416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BC708F-7E32-95C9-A019-1645371EDFD6}"/>
              </a:ext>
            </a:extLst>
          </p:cNvPr>
          <p:cNvSpPr>
            <a:spLocks noGrp="1"/>
          </p:cNvSpPr>
          <p:nvPr>
            <p:ph type="dt" sz="half" idx="10"/>
          </p:nvPr>
        </p:nvSpPr>
        <p:spPr/>
        <p:txBody>
          <a:bodyPr/>
          <a:lstStyle/>
          <a:p>
            <a:fld id="{31093B08-417C-FE45-9F4B-823696296EB1}" type="datetimeFigureOut">
              <a:rPr lang="es-MX" smtClean="0"/>
              <a:t>22/04/24</a:t>
            </a:fld>
            <a:endParaRPr lang="es-MX"/>
          </a:p>
        </p:txBody>
      </p:sp>
      <p:sp>
        <p:nvSpPr>
          <p:cNvPr id="3" name="Marcador de pie de página 2">
            <a:extLst>
              <a:ext uri="{FF2B5EF4-FFF2-40B4-BE49-F238E27FC236}">
                <a16:creationId xmlns:a16="http://schemas.microsoft.com/office/drawing/2014/main" id="{11DCC0E6-F9DE-58BF-2B77-774B535C918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AAAD7D-9633-9A42-43E1-4847EA031373}"/>
              </a:ext>
            </a:extLst>
          </p:cNvPr>
          <p:cNvSpPr>
            <a:spLocks noGrp="1"/>
          </p:cNvSpPr>
          <p:nvPr>
            <p:ph type="sldNum" sz="quarter" idx="12"/>
          </p:nvPr>
        </p:nvSpPr>
        <p:spPr/>
        <p:txBody>
          <a:bodyPr/>
          <a:lstStyle/>
          <a:p>
            <a:fld id="{2B990D03-9F4B-A644-83DE-16F3236D274F}" type="slidenum">
              <a:rPr lang="es-MX" smtClean="0"/>
              <a:t>‹Nº›</a:t>
            </a:fld>
            <a:endParaRPr lang="es-MX"/>
          </a:p>
        </p:txBody>
      </p:sp>
    </p:spTree>
    <p:extLst>
      <p:ext uri="{BB962C8B-B14F-4D97-AF65-F5344CB8AC3E}">
        <p14:creationId xmlns:p14="http://schemas.microsoft.com/office/powerpoint/2010/main" val="404705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48EBA-15A6-535F-B149-4F1B1E4279B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7FE41D5E-0F94-D2D6-87F8-F6D476E87E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888800EE-8FBD-AB58-2EE5-1CE9DC1D7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EFA8116-A1E3-6E21-574E-893E64F3B451}"/>
              </a:ext>
            </a:extLst>
          </p:cNvPr>
          <p:cNvSpPr>
            <a:spLocks noGrp="1"/>
          </p:cNvSpPr>
          <p:nvPr>
            <p:ph type="dt" sz="half" idx="10"/>
          </p:nvPr>
        </p:nvSpPr>
        <p:spPr/>
        <p:txBody>
          <a:bodyPr/>
          <a:lstStyle/>
          <a:p>
            <a:fld id="{31093B08-417C-FE45-9F4B-823696296EB1}" type="datetimeFigureOut">
              <a:rPr lang="es-MX" smtClean="0"/>
              <a:t>22/04/24</a:t>
            </a:fld>
            <a:endParaRPr lang="es-MX"/>
          </a:p>
        </p:txBody>
      </p:sp>
      <p:sp>
        <p:nvSpPr>
          <p:cNvPr id="6" name="Marcador de pie de página 5">
            <a:extLst>
              <a:ext uri="{FF2B5EF4-FFF2-40B4-BE49-F238E27FC236}">
                <a16:creationId xmlns:a16="http://schemas.microsoft.com/office/drawing/2014/main" id="{6C107163-5665-8BE5-B104-4630F89C68A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CCAF52C-EE3B-B7F0-CDD7-1DF0BFA667D5}"/>
              </a:ext>
            </a:extLst>
          </p:cNvPr>
          <p:cNvSpPr>
            <a:spLocks noGrp="1"/>
          </p:cNvSpPr>
          <p:nvPr>
            <p:ph type="sldNum" sz="quarter" idx="12"/>
          </p:nvPr>
        </p:nvSpPr>
        <p:spPr/>
        <p:txBody>
          <a:bodyPr/>
          <a:lstStyle/>
          <a:p>
            <a:fld id="{2B990D03-9F4B-A644-83DE-16F3236D274F}" type="slidenum">
              <a:rPr lang="es-MX" smtClean="0"/>
              <a:t>‹Nº›</a:t>
            </a:fld>
            <a:endParaRPr lang="es-MX"/>
          </a:p>
        </p:txBody>
      </p:sp>
    </p:spTree>
    <p:extLst>
      <p:ext uri="{BB962C8B-B14F-4D97-AF65-F5344CB8AC3E}">
        <p14:creationId xmlns:p14="http://schemas.microsoft.com/office/powerpoint/2010/main" val="314282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2605E-F9BF-068E-AB0D-D5BEB0FD235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1BEA4B27-3B84-A2FB-7234-2913D640CA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A634527-76A6-2DB5-BCA8-CEB9438B0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550C04-B108-328C-0C65-5F402D96FD57}"/>
              </a:ext>
            </a:extLst>
          </p:cNvPr>
          <p:cNvSpPr>
            <a:spLocks noGrp="1"/>
          </p:cNvSpPr>
          <p:nvPr>
            <p:ph type="dt" sz="half" idx="10"/>
          </p:nvPr>
        </p:nvSpPr>
        <p:spPr/>
        <p:txBody>
          <a:bodyPr/>
          <a:lstStyle/>
          <a:p>
            <a:fld id="{31093B08-417C-FE45-9F4B-823696296EB1}" type="datetimeFigureOut">
              <a:rPr lang="es-MX" smtClean="0"/>
              <a:t>22/04/24</a:t>
            </a:fld>
            <a:endParaRPr lang="es-MX"/>
          </a:p>
        </p:txBody>
      </p:sp>
      <p:sp>
        <p:nvSpPr>
          <p:cNvPr id="6" name="Marcador de pie de página 5">
            <a:extLst>
              <a:ext uri="{FF2B5EF4-FFF2-40B4-BE49-F238E27FC236}">
                <a16:creationId xmlns:a16="http://schemas.microsoft.com/office/drawing/2014/main" id="{5BB4BBAB-8EAD-3C0A-2687-8FCD7C725EF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BB56B92-DA5F-60DC-C750-B7123CF17800}"/>
              </a:ext>
            </a:extLst>
          </p:cNvPr>
          <p:cNvSpPr>
            <a:spLocks noGrp="1"/>
          </p:cNvSpPr>
          <p:nvPr>
            <p:ph type="sldNum" sz="quarter" idx="12"/>
          </p:nvPr>
        </p:nvSpPr>
        <p:spPr/>
        <p:txBody>
          <a:bodyPr/>
          <a:lstStyle/>
          <a:p>
            <a:fld id="{2B990D03-9F4B-A644-83DE-16F3236D274F}" type="slidenum">
              <a:rPr lang="es-MX" smtClean="0"/>
              <a:t>‹Nº›</a:t>
            </a:fld>
            <a:endParaRPr lang="es-MX"/>
          </a:p>
        </p:txBody>
      </p:sp>
    </p:spTree>
    <p:extLst>
      <p:ext uri="{BB962C8B-B14F-4D97-AF65-F5344CB8AC3E}">
        <p14:creationId xmlns:p14="http://schemas.microsoft.com/office/powerpoint/2010/main" val="396268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75A2E5-54D1-47A5-C41C-975E37584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0C69DF0A-BB3F-59E9-6983-4ED536825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A8C702C1-3AD8-F922-E720-328F5AEBF8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93B08-417C-FE45-9F4B-823696296EB1}" type="datetimeFigureOut">
              <a:rPr lang="es-MX" smtClean="0"/>
              <a:t>22/04/24</a:t>
            </a:fld>
            <a:endParaRPr lang="es-MX"/>
          </a:p>
        </p:txBody>
      </p:sp>
      <p:sp>
        <p:nvSpPr>
          <p:cNvPr id="5" name="Marcador de pie de página 4">
            <a:extLst>
              <a:ext uri="{FF2B5EF4-FFF2-40B4-BE49-F238E27FC236}">
                <a16:creationId xmlns:a16="http://schemas.microsoft.com/office/drawing/2014/main" id="{A9F21994-7C8A-594A-8966-EEE2224AD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E3976B-6DE4-2C39-6244-6F3227FDB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90D03-9F4B-A644-83DE-16F3236D274F}" type="slidenum">
              <a:rPr lang="es-MX" smtClean="0"/>
              <a:t>‹Nº›</a:t>
            </a:fld>
            <a:endParaRPr lang="es-MX"/>
          </a:p>
        </p:txBody>
      </p:sp>
    </p:spTree>
    <p:extLst>
      <p:ext uri="{BB962C8B-B14F-4D97-AF65-F5344CB8AC3E}">
        <p14:creationId xmlns:p14="http://schemas.microsoft.com/office/powerpoint/2010/main" val="3981492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5">
            <a:extLst>
              <a:ext uri="{FF2B5EF4-FFF2-40B4-BE49-F238E27FC236}">
                <a16:creationId xmlns:a16="http://schemas.microsoft.com/office/drawing/2014/main" id="{421C5970-1A30-FFC2-8505-871EF8A0C45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0000"/>
          <a:stretch/>
        </p:blipFill>
        <p:spPr>
          <a:xfrm>
            <a:off x="20" y="1"/>
            <a:ext cx="12191980" cy="6857999"/>
          </a:xfrm>
          <a:prstGeom prst="rect">
            <a:avLst/>
          </a:prstGeom>
        </p:spPr>
      </p:pic>
      <p:sp>
        <p:nvSpPr>
          <p:cNvPr id="2" name="Título 1">
            <a:extLst>
              <a:ext uri="{FF2B5EF4-FFF2-40B4-BE49-F238E27FC236}">
                <a16:creationId xmlns:a16="http://schemas.microsoft.com/office/drawing/2014/main" id="{5E5F8982-48D4-79CD-21E5-1C9627E1D446}"/>
              </a:ext>
            </a:extLst>
          </p:cNvPr>
          <p:cNvSpPr>
            <a:spLocks noGrp="1"/>
          </p:cNvSpPr>
          <p:nvPr>
            <p:ph type="ctrTitle"/>
          </p:nvPr>
        </p:nvSpPr>
        <p:spPr>
          <a:xfrm>
            <a:off x="1524000" y="1122362"/>
            <a:ext cx="9144000" cy="2900518"/>
          </a:xfrm>
        </p:spPr>
        <p:txBody>
          <a:bodyPr vert="horz" lIns="91440" tIns="45720" rIns="91440" bIns="45720" rtlCol="0" anchor="b">
            <a:normAutofit/>
          </a:bodyPr>
          <a:lstStyle/>
          <a:p>
            <a:r>
              <a:rPr lang="en-US" dirty="0" err="1">
                <a:solidFill>
                  <a:srgbClr val="FFFFFF"/>
                </a:solidFill>
              </a:rPr>
              <a:t>Nombre</a:t>
            </a:r>
            <a:r>
              <a:rPr lang="en-US" dirty="0">
                <a:solidFill>
                  <a:srgbClr val="FFFFFF"/>
                </a:solidFill>
              </a:rPr>
              <a:t> de </a:t>
            </a:r>
            <a:r>
              <a:rPr lang="en-US" dirty="0" err="1">
                <a:solidFill>
                  <a:srgbClr val="FFFFFF"/>
                </a:solidFill>
              </a:rPr>
              <a:t>alumno</a:t>
            </a:r>
            <a:r>
              <a:rPr lang="en-US" dirty="0">
                <a:solidFill>
                  <a:srgbClr val="FFFFFF"/>
                </a:solidFill>
              </a:rPr>
              <a:t>: Arturo Alvarado Acosta </a:t>
            </a:r>
          </a:p>
        </p:txBody>
      </p:sp>
      <p:sp>
        <p:nvSpPr>
          <p:cNvPr id="4" name="CuadroTexto 3">
            <a:extLst>
              <a:ext uri="{FF2B5EF4-FFF2-40B4-BE49-F238E27FC236}">
                <a16:creationId xmlns:a16="http://schemas.microsoft.com/office/drawing/2014/main" id="{98583FF8-E5C2-1DD4-817C-1ABF68638CB8}"/>
              </a:ext>
            </a:extLst>
          </p:cNvPr>
          <p:cNvSpPr txBox="1"/>
          <p:nvPr/>
        </p:nvSpPr>
        <p:spPr>
          <a:xfrm>
            <a:off x="1524000" y="4159404"/>
            <a:ext cx="9144000" cy="1098395"/>
          </a:xfrm>
          <a:prstGeom prst="rect">
            <a:avLst/>
          </a:prstGeom>
        </p:spPr>
        <p:txBody>
          <a:bodyPr vert="horz" lIns="91440" tIns="45720" rIns="91440" bIns="45720" rtlCol="0">
            <a:normAutofit/>
          </a:bodyPr>
          <a:lstStyle/>
          <a:p>
            <a:pPr algn="ctr">
              <a:lnSpc>
                <a:spcPct val="90000"/>
              </a:lnSpc>
              <a:spcBef>
                <a:spcPts val="1000"/>
              </a:spcBef>
            </a:pPr>
            <a:r>
              <a:rPr lang="en-US" sz="2400" dirty="0" err="1">
                <a:solidFill>
                  <a:srgbClr val="FFFFFF"/>
                </a:solidFill>
              </a:rPr>
              <a:t>Materia:vida</a:t>
            </a:r>
            <a:r>
              <a:rPr lang="en-US" sz="2400" dirty="0">
                <a:solidFill>
                  <a:srgbClr val="FFFFFF"/>
                </a:solidFill>
              </a:rPr>
              <a:t> </a:t>
            </a:r>
            <a:r>
              <a:rPr lang="en-US" sz="2400" dirty="0" err="1">
                <a:solidFill>
                  <a:srgbClr val="FFFFFF"/>
                </a:solidFill>
              </a:rPr>
              <a:t>saludable</a:t>
            </a:r>
            <a:r>
              <a:rPr lang="en-US" sz="2400" dirty="0">
                <a:solidFill>
                  <a:srgbClr val="FFFFFF"/>
                </a:solidFill>
              </a:rPr>
              <a:t> </a:t>
            </a:r>
          </a:p>
        </p:txBody>
      </p:sp>
    </p:spTree>
    <p:extLst>
      <p:ext uri="{BB962C8B-B14F-4D97-AF65-F5344CB8AC3E}">
        <p14:creationId xmlns:p14="http://schemas.microsoft.com/office/powerpoint/2010/main" val="26362344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4937CF9-1141-7129-19CC-1CA7190931A4}"/>
              </a:ext>
            </a:extLst>
          </p:cNvPr>
          <p:cNvSpPr>
            <a:spLocks noGrp="1"/>
          </p:cNvSpPr>
          <p:nvPr>
            <p:ph type="title"/>
          </p:nvPr>
        </p:nvSpPr>
        <p:spPr>
          <a:xfrm>
            <a:off x="640080" y="325369"/>
            <a:ext cx="4368602" cy="1956841"/>
          </a:xfrm>
        </p:spPr>
        <p:txBody>
          <a:bodyPr anchor="b">
            <a:normAutofit/>
          </a:bodyPr>
          <a:lstStyle/>
          <a:p>
            <a:r>
              <a:rPr lang="es-MX" sz="5400"/>
              <a:t>¿Qué es la vida saludable?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24280EB-E10F-460D-FE82-E1584F052C55}"/>
              </a:ext>
            </a:extLst>
          </p:cNvPr>
          <p:cNvSpPr>
            <a:spLocks noGrp="1"/>
          </p:cNvSpPr>
          <p:nvPr>
            <p:ph idx="1"/>
          </p:nvPr>
        </p:nvSpPr>
        <p:spPr>
          <a:xfrm>
            <a:off x="640080" y="2872899"/>
            <a:ext cx="4243589" cy="3320668"/>
          </a:xfrm>
        </p:spPr>
        <p:txBody>
          <a:bodyPr>
            <a:normAutofit/>
          </a:bodyPr>
          <a:lstStyle/>
          <a:p>
            <a:r>
              <a:rPr lang="es-ES" sz="2200" b="0" i="0" u="none" strike="noStrike">
                <a:effectLst/>
                <a:latin typeface="Google Sans"/>
              </a:rPr>
              <a:t>Una vida saludable es un estilo de vida en el que disminuimos los riesgos de estar gravemente enfermo, así como de morir tempranamente. Es también una vida en la cual priorizamos nuestro bienestar físico, mental y social.</a:t>
            </a:r>
            <a:endParaRPr lang="es-MX" sz="2200"/>
          </a:p>
        </p:txBody>
      </p:sp>
      <p:pic>
        <p:nvPicPr>
          <p:cNvPr id="4" name="Imagen 4">
            <a:extLst>
              <a:ext uri="{FF2B5EF4-FFF2-40B4-BE49-F238E27FC236}">
                <a16:creationId xmlns:a16="http://schemas.microsoft.com/office/drawing/2014/main" id="{3A9DDCC5-8B1A-F8AA-D835-64449025FB1E}"/>
              </a:ext>
            </a:extLst>
          </p:cNvPr>
          <p:cNvPicPr>
            <a:picLocks noChangeAspect="1"/>
          </p:cNvPicPr>
          <p:nvPr/>
        </p:nvPicPr>
        <p:blipFill rotWithShape="1">
          <a:blip r:embed="rId2">
            <a:extLst>
              <a:ext uri="{28A0092B-C50C-407E-A947-70E740481C1C}">
                <a14:useLocalDpi xmlns:a14="http://schemas.microsoft.com/office/drawing/2010/main" val="0"/>
              </a:ext>
            </a:extLst>
          </a:blip>
          <a:srcRect l="5541" r="318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441098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4345D9-8BA3-4F60-0683-E18229949C7E}"/>
              </a:ext>
            </a:extLst>
          </p:cNvPr>
          <p:cNvSpPr>
            <a:spLocks noGrp="1"/>
          </p:cNvSpPr>
          <p:nvPr>
            <p:ph type="title"/>
          </p:nvPr>
        </p:nvSpPr>
        <p:spPr>
          <a:xfrm>
            <a:off x="640080" y="325369"/>
            <a:ext cx="4368602" cy="1956841"/>
          </a:xfrm>
        </p:spPr>
        <p:txBody>
          <a:bodyPr anchor="b">
            <a:normAutofit/>
          </a:bodyPr>
          <a:lstStyle/>
          <a:p>
            <a:r>
              <a:rPr lang="es-MX" sz="4200"/>
              <a:t>¿Como lo podemos desarrollar?</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04F330F-BEF2-13EC-BBCB-4DC40292A74A}"/>
              </a:ext>
            </a:extLst>
          </p:cNvPr>
          <p:cNvSpPr>
            <a:spLocks noGrp="1"/>
          </p:cNvSpPr>
          <p:nvPr>
            <p:ph idx="1"/>
          </p:nvPr>
        </p:nvSpPr>
        <p:spPr>
          <a:xfrm>
            <a:off x="640080" y="2872899"/>
            <a:ext cx="4243589" cy="3320668"/>
          </a:xfrm>
        </p:spPr>
        <p:txBody>
          <a:bodyPr>
            <a:normAutofit/>
          </a:bodyPr>
          <a:lstStyle/>
          <a:p>
            <a:r>
              <a:rPr lang="es-MX" sz="2200"/>
              <a:t>1- alimentarse sanamente</a:t>
            </a:r>
          </a:p>
          <a:p>
            <a:r>
              <a:rPr lang="es-MX" sz="2200"/>
              <a:t>2-no fumar</a:t>
            </a:r>
          </a:p>
          <a:p>
            <a:r>
              <a:rPr lang="es-MX" sz="2200"/>
              <a:t>3-tener un higiene personal</a:t>
            </a:r>
          </a:p>
          <a:p>
            <a:r>
              <a:rPr lang="es-MX" sz="2200"/>
              <a:t>4-realizar actividad física </a:t>
            </a:r>
          </a:p>
          <a:p>
            <a:r>
              <a:rPr lang="es-MX" sz="2200"/>
              <a:t>5-y comer frutas y verduras (coman plebes es saludable)</a:t>
            </a:r>
          </a:p>
        </p:txBody>
      </p:sp>
      <p:pic>
        <p:nvPicPr>
          <p:cNvPr id="4" name="Imagen 4">
            <a:extLst>
              <a:ext uri="{FF2B5EF4-FFF2-40B4-BE49-F238E27FC236}">
                <a16:creationId xmlns:a16="http://schemas.microsoft.com/office/drawing/2014/main" id="{8A612B98-EDA8-872B-9AF4-550C3320CCFC}"/>
              </a:ext>
            </a:extLst>
          </p:cNvPr>
          <p:cNvPicPr>
            <a:picLocks noChangeAspect="1"/>
          </p:cNvPicPr>
          <p:nvPr/>
        </p:nvPicPr>
        <p:blipFill rotWithShape="1">
          <a:blip r:embed="rId2">
            <a:extLst>
              <a:ext uri="{28A0092B-C50C-407E-A947-70E740481C1C}">
                <a14:useLocalDpi xmlns:a14="http://schemas.microsoft.com/office/drawing/2010/main" val="0"/>
              </a:ext>
            </a:extLst>
          </a:blip>
          <a:srcRect t="23931" r="-2" b="2073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52713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D3C5321-4A41-F3AA-B745-B896A0D45B9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Tipos:</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id="{18541C9E-5DA8-99B7-C927-42BC18F980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718821"/>
            <a:ext cx="7214616" cy="5392925"/>
          </a:xfrm>
          <a:prstGeom prst="rect">
            <a:avLst/>
          </a:prstGeom>
        </p:spPr>
      </p:pic>
    </p:spTree>
    <p:extLst>
      <p:ext uri="{BB962C8B-B14F-4D97-AF65-F5344CB8AC3E}">
        <p14:creationId xmlns:p14="http://schemas.microsoft.com/office/powerpoint/2010/main" val="1977873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CDBC38C-D381-45B2-9DD2-94B102BEC8E8}"/>
              </a:ext>
            </a:extLst>
          </p:cNvPr>
          <p:cNvSpPr>
            <a:spLocks noGrp="1"/>
          </p:cNvSpPr>
          <p:nvPr>
            <p:ph type="title"/>
          </p:nvPr>
        </p:nvSpPr>
        <p:spPr>
          <a:xfrm>
            <a:off x="630936" y="639520"/>
            <a:ext cx="3429000" cy="1719072"/>
          </a:xfrm>
        </p:spPr>
        <p:txBody>
          <a:bodyPr anchor="b">
            <a:normAutofit/>
          </a:bodyPr>
          <a:lstStyle/>
          <a:p>
            <a:r>
              <a:rPr lang="es-MX" sz="4200"/>
              <a:t>Características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B184A5B-8BAD-588A-4AFF-1F1F560588F9}"/>
              </a:ext>
            </a:extLst>
          </p:cNvPr>
          <p:cNvSpPr>
            <a:spLocks noGrp="1"/>
          </p:cNvSpPr>
          <p:nvPr>
            <p:ph idx="1"/>
          </p:nvPr>
        </p:nvSpPr>
        <p:spPr>
          <a:xfrm>
            <a:off x="630936" y="2807208"/>
            <a:ext cx="3429000" cy="3410712"/>
          </a:xfrm>
        </p:spPr>
        <p:txBody>
          <a:bodyPr anchor="t">
            <a:normAutofit/>
          </a:bodyPr>
          <a:lstStyle/>
          <a:p>
            <a:r>
              <a:rPr lang="es-MX" sz="2200" b="0" i="0" u="none" strike="noStrike">
                <a:effectLst/>
                <a:latin typeface="Google Sans"/>
              </a:rPr>
              <a:t>Consumir una dieta equilibrada.</a:t>
            </a:r>
          </a:p>
          <a:p>
            <a:r>
              <a:rPr lang="es-MX" sz="2200" b="0" i="0" u="none" strike="noStrike">
                <a:effectLst/>
                <a:latin typeface="Google Sans"/>
              </a:rPr>
              <a:t>Tener una higiene personal (incluida la higiene bucal) adecuada.</a:t>
            </a:r>
          </a:p>
          <a:p>
            <a:r>
              <a:rPr lang="es-MX" sz="2200" b="0" i="0" u="none" strike="noStrike">
                <a:effectLst/>
                <a:latin typeface="Google Sans"/>
              </a:rPr>
              <a:t>Tener un patrón y una calidad de sueño óptimo.</a:t>
            </a:r>
          </a:p>
          <a:p>
            <a:r>
              <a:rPr lang="es-MX" sz="2200" b="0" i="0" u="none" strike="noStrike">
                <a:effectLst/>
                <a:latin typeface="Google Sans"/>
              </a:rPr>
              <a:t>Realizar actividad física.</a:t>
            </a:r>
          </a:p>
          <a:p>
            <a:endParaRPr lang="es-MX" sz="2200"/>
          </a:p>
        </p:txBody>
      </p:sp>
      <p:pic>
        <p:nvPicPr>
          <p:cNvPr id="5" name="Imagen 5">
            <a:extLst>
              <a:ext uri="{FF2B5EF4-FFF2-40B4-BE49-F238E27FC236}">
                <a16:creationId xmlns:a16="http://schemas.microsoft.com/office/drawing/2014/main" id="{77AF95CC-874B-CAF9-76C0-2A7115BC5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590885"/>
            <a:ext cx="6903720" cy="3676230"/>
          </a:xfrm>
          <a:prstGeom prst="rect">
            <a:avLst/>
          </a:prstGeom>
        </p:spPr>
      </p:pic>
    </p:spTree>
    <p:extLst>
      <p:ext uri="{BB962C8B-B14F-4D97-AF65-F5344CB8AC3E}">
        <p14:creationId xmlns:p14="http://schemas.microsoft.com/office/powerpoint/2010/main" val="27169349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17E13-17EC-4C63-26A5-1756F8651B72}"/>
              </a:ext>
            </a:extLst>
          </p:cNvPr>
          <p:cNvSpPr>
            <a:spLocks noGrp="1"/>
          </p:cNvSpPr>
          <p:nvPr>
            <p:ph type="title"/>
          </p:nvPr>
        </p:nvSpPr>
        <p:spPr/>
        <p:txBody>
          <a:bodyPr/>
          <a:lstStyle/>
          <a:p>
            <a:r>
              <a:rPr lang="es-MX" dirty="0"/>
              <a:t>Ejemplos:</a:t>
            </a:r>
          </a:p>
        </p:txBody>
      </p:sp>
      <p:pic>
        <p:nvPicPr>
          <p:cNvPr id="4" name="Imagen 4">
            <a:extLst>
              <a:ext uri="{FF2B5EF4-FFF2-40B4-BE49-F238E27FC236}">
                <a16:creationId xmlns:a16="http://schemas.microsoft.com/office/drawing/2014/main" id="{A0A62092-99CE-42D1-0E93-0760BC8C1C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606778" y="1709209"/>
            <a:ext cx="1693333" cy="2330126"/>
          </a:xfrm>
        </p:spPr>
      </p:pic>
      <p:pic>
        <p:nvPicPr>
          <p:cNvPr id="5" name="Imagen 5">
            <a:extLst>
              <a:ext uri="{FF2B5EF4-FFF2-40B4-BE49-F238E27FC236}">
                <a16:creationId xmlns:a16="http://schemas.microsoft.com/office/drawing/2014/main" id="{9ED689B1-70CC-6D03-99B2-693C07FAB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022" y="1690688"/>
            <a:ext cx="2418644" cy="2441900"/>
          </a:xfrm>
          <a:prstGeom prst="rect">
            <a:avLst/>
          </a:prstGeom>
        </p:spPr>
      </p:pic>
      <p:pic>
        <p:nvPicPr>
          <p:cNvPr id="6" name="Imagen 6">
            <a:extLst>
              <a:ext uri="{FF2B5EF4-FFF2-40B4-BE49-F238E27FC236}">
                <a16:creationId xmlns:a16="http://schemas.microsoft.com/office/drawing/2014/main" id="{21F264A5-5C4C-CC0E-8DAA-E348771D0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571" y="1709209"/>
            <a:ext cx="2645834" cy="2484783"/>
          </a:xfrm>
          <a:prstGeom prst="rect">
            <a:avLst/>
          </a:prstGeom>
        </p:spPr>
      </p:pic>
      <p:sp>
        <p:nvSpPr>
          <p:cNvPr id="7" name="CuadroTexto 6">
            <a:extLst>
              <a:ext uri="{FF2B5EF4-FFF2-40B4-BE49-F238E27FC236}">
                <a16:creationId xmlns:a16="http://schemas.microsoft.com/office/drawing/2014/main" id="{3FDBB078-9CB8-263D-A048-12EEA9B6E462}"/>
              </a:ext>
            </a:extLst>
          </p:cNvPr>
          <p:cNvSpPr txBox="1"/>
          <p:nvPr/>
        </p:nvSpPr>
        <p:spPr>
          <a:xfrm>
            <a:off x="5181600" y="2514600"/>
            <a:ext cx="1828800" cy="1828800"/>
          </a:xfrm>
          <a:prstGeom prst="rect">
            <a:avLst/>
          </a:prstGeom>
          <a:noFill/>
        </p:spPr>
        <p:txBody>
          <a:bodyPr wrap="square" rtlCol="0">
            <a:spAutoFit/>
          </a:bodyPr>
          <a:lstStyle/>
          <a:p>
            <a:pPr algn="l"/>
            <a:endParaRPr lang="es-MX" dirty="0"/>
          </a:p>
        </p:txBody>
      </p:sp>
      <p:pic>
        <p:nvPicPr>
          <p:cNvPr id="8" name="Imagen 8">
            <a:extLst>
              <a:ext uri="{FF2B5EF4-FFF2-40B4-BE49-F238E27FC236}">
                <a16:creationId xmlns:a16="http://schemas.microsoft.com/office/drawing/2014/main" id="{82DF726E-DF06-3BAD-2DF0-9AD915CDD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022" y="4039335"/>
            <a:ext cx="3746500" cy="1993900"/>
          </a:xfrm>
          <a:prstGeom prst="rect">
            <a:avLst/>
          </a:prstGeom>
        </p:spPr>
      </p:pic>
    </p:spTree>
    <p:extLst>
      <p:ext uri="{BB962C8B-B14F-4D97-AF65-F5344CB8AC3E}">
        <p14:creationId xmlns:p14="http://schemas.microsoft.com/office/powerpoint/2010/main" val="108639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61D71-2273-A357-0F7F-2ED44281A67F}"/>
              </a:ext>
            </a:extLst>
          </p:cNvPr>
          <p:cNvSpPr>
            <a:spLocks noGrp="1"/>
          </p:cNvSpPr>
          <p:nvPr>
            <p:ph type="title"/>
          </p:nvPr>
        </p:nvSpPr>
        <p:spPr/>
        <p:txBody>
          <a:bodyPr/>
          <a:lstStyle/>
          <a:p>
            <a:r>
              <a:rPr lang="es-MX" dirty="0"/>
              <a:t>Esto sería todo por hoy </a:t>
            </a:r>
          </a:p>
        </p:txBody>
      </p:sp>
      <p:sp>
        <p:nvSpPr>
          <p:cNvPr id="3" name="Marcador de contenido 2">
            <a:extLst>
              <a:ext uri="{FF2B5EF4-FFF2-40B4-BE49-F238E27FC236}">
                <a16:creationId xmlns:a16="http://schemas.microsoft.com/office/drawing/2014/main" id="{0625FDE5-C38A-FB85-F3F3-C68FA4264110}"/>
              </a:ext>
            </a:extLst>
          </p:cNvPr>
          <p:cNvSpPr>
            <a:spLocks noGrp="1"/>
          </p:cNvSpPr>
          <p:nvPr>
            <p:ph idx="1"/>
          </p:nvPr>
        </p:nvSpPr>
        <p:spPr/>
        <p:txBody>
          <a:bodyPr/>
          <a:lstStyle/>
          <a:p>
            <a:r>
              <a:rPr lang="es-MX" dirty="0"/>
              <a:t>!Gracias por su atención!</a:t>
            </a:r>
          </a:p>
        </p:txBody>
      </p:sp>
    </p:spTree>
    <p:extLst>
      <p:ext uri="{BB962C8B-B14F-4D97-AF65-F5344CB8AC3E}">
        <p14:creationId xmlns:p14="http://schemas.microsoft.com/office/powerpoint/2010/main" val="3682310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7</Slides>
  <Notes>0</Notes>
  <HiddenSlides>0</HiddenSlide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Nombre de alumno: Arturo Alvarado Acosta </vt:lpstr>
      <vt:lpstr>¿Qué es la vida saludable?</vt:lpstr>
      <vt:lpstr>¿Como lo podemos desarrollar?</vt:lpstr>
      <vt:lpstr>Tipos:</vt:lpstr>
      <vt:lpstr>Características </vt:lpstr>
      <vt:lpstr>Ejemplos:</vt:lpstr>
      <vt:lpstr>Esto sería todo por hoy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alumno: Arturo Alvarado Acosta </dc:title>
  <dc:creator>Kid3 Inei</dc:creator>
  <cp:lastModifiedBy>Kid3 Inei</cp:lastModifiedBy>
  <cp:revision>1</cp:revision>
  <dcterms:created xsi:type="dcterms:W3CDTF">2024-04-23T02:04:42Z</dcterms:created>
  <dcterms:modified xsi:type="dcterms:W3CDTF">2024-04-23T02:48:03Z</dcterms:modified>
</cp:coreProperties>
</file>