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33" d="100"/>
          <a:sy n="33" d="100"/>
        </p:scale>
        <p:origin x="2578" y="12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51EF8-9149-44C7-BC03-9F6A4E348AEC}" type="datetimeFigureOut">
              <a:rPr lang="es-MX" smtClean="0"/>
              <a:t>22/04/2024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B17E-2134-4136-AFA1-4877776427F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08276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51EF8-9149-44C7-BC03-9F6A4E348AEC}" type="datetimeFigureOut">
              <a:rPr lang="es-MX" smtClean="0"/>
              <a:t>22/04/2024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B17E-2134-4136-AFA1-4877776427F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80313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51EF8-9149-44C7-BC03-9F6A4E348AEC}" type="datetimeFigureOut">
              <a:rPr lang="es-MX" smtClean="0"/>
              <a:t>22/04/2024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B17E-2134-4136-AFA1-4877776427F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46831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51EF8-9149-44C7-BC03-9F6A4E348AEC}" type="datetimeFigureOut">
              <a:rPr lang="es-MX" smtClean="0"/>
              <a:t>22/04/2024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B17E-2134-4136-AFA1-4877776427F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20276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51EF8-9149-44C7-BC03-9F6A4E348AEC}" type="datetimeFigureOut">
              <a:rPr lang="es-MX" smtClean="0"/>
              <a:t>22/04/2024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B17E-2134-4136-AFA1-4877776427F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84813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51EF8-9149-44C7-BC03-9F6A4E348AEC}" type="datetimeFigureOut">
              <a:rPr lang="es-MX" smtClean="0"/>
              <a:t>22/04/2024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B17E-2134-4136-AFA1-4877776427F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37956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51EF8-9149-44C7-BC03-9F6A4E348AEC}" type="datetimeFigureOut">
              <a:rPr lang="es-MX" smtClean="0"/>
              <a:t>22/04/2024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B17E-2134-4136-AFA1-4877776427F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43094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51EF8-9149-44C7-BC03-9F6A4E348AEC}" type="datetimeFigureOut">
              <a:rPr lang="es-MX" smtClean="0"/>
              <a:t>22/04/2024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B17E-2134-4136-AFA1-4877776427F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18897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51EF8-9149-44C7-BC03-9F6A4E348AEC}" type="datetimeFigureOut">
              <a:rPr lang="es-MX" smtClean="0"/>
              <a:t>22/04/2024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B17E-2134-4136-AFA1-4877776427F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90380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51EF8-9149-44C7-BC03-9F6A4E348AEC}" type="datetimeFigureOut">
              <a:rPr lang="es-MX" smtClean="0"/>
              <a:t>22/04/2024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B17E-2134-4136-AFA1-4877776427F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87408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51EF8-9149-44C7-BC03-9F6A4E348AEC}" type="datetimeFigureOut">
              <a:rPr lang="es-MX" smtClean="0"/>
              <a:t>22/04/2024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B17E-2134-4136-AFA1-4877776427F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86517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E51EF8-9149-44C7-BC03-9F6A4E348AEC}" type="datetimeFigureOut">
              <a:rPr lang="es-MX" smtClean="0"/>
              <a:t>22/04/2024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8B17E-2134-4136-AFA1-4877776427F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21292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90" y="145733"/>
            <a:ext cx="3784759" cy="672846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6844" y="0"/>
            <a:ext cx="3677603" cy="653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97586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Chanel Elizondo</dc:creator>
  <cp:lastModifiedBy>Chanel Elizondo</cp:lastModifiedBy>
  <cp:revision>1</cp:revision>
  <dcterms:created xsi:type="dcterms:W3CDTF">2024-04-22T22:48:22Z</dcterms:created>
  <dcterms:modified xsi:type="dcterms:W3CDTF">2024-04-22T22:49:01Z</dcterms:modified>
</cp:coreProperties>
</file>