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66AE9-FBBC-EF96-D16E-7F5096557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9B401A-A740-B44A-50E2-297992EEB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F4D839-02ED-E350-6709-0ED8876B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3C5767-8DCC-8034-FDB9-7E90457D0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1E92B3-68D5-228D-9286-00B80489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490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1AF2F4-7EC6-92FF-A552-1A0DB4B8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FE40B9-6BBA-5334-68C0-E963D6A50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2093-D3E5-2462-B60D-B2AF3CCF5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D35EF7-9E6A-9D5E-AF6B-5D2960520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2E68B8-CA58-85EC-A028-8E68D053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7841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B9B461-C784-ADA8-3862-E879E93D7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E04CA3-8C5C-124D-302B-CC65C9506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3A4191-1C1C-7991-C4BC-814FC657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DCAECC-F525-93A6-F323-23B130E8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3B0275-CCB3-7312-2FF9-69881CF4B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8866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DD2D76-893F-3170-84CB-5339F40C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E2513B-EEEF-2F29-1CBF-BE82B25D0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B05435-C28E-3907-9FF9-328260FC3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A26E9A-9C3B-9921-1019-CED44AE5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AA4C1-2B0E-2C29-EC58-4A01A96CD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778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D687-A7B3-304D-C654-EB6F4C030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16C7A6-B6CB-456B-A2FB-CD0095B59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3F88D2-07DF-629D-C1D8-1E15DAFAB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9A0648-E7E4-A376-0496-28A71287C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B2A643-94D6-D183-FA20-41DC31EF3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7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D1F22-77B0-861A-F8E6-DE17CB74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71D3BE-92CF-6B80-31BE-68AB6621C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D3EC65-823C-0F57-39BE-087DE93B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65FF53-BBED-0BD4-A42D-AD25BE322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E14221-4F51-3476-5AEB-8FE69BA3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1581EB-0EC2-95A8-D826-DBB757DA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0115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42A0C-5995-6B62-086C-A8451AA5C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0D20D7-AF47-5BE0-9DDA-64A28FAC4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792DDB-A015-659B-C437-F88147AC6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EC4E05-EABE-84B6-9AEC-4F929A5564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74CB1C-0CF9-6BCD-7579-403BCB0F4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EB9DB3C-7C8E-B858-8993-0EBDB980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ABAA38A-D333-A100-2E3C-AEEEBB84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5BA73F3-1D5D-5855-F7E8-767674AD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3093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1B3BE-9D98-64E5-B908-4C995B92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3C194C-26E5-313A-121E-6A6AE887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ACF2F59-E2AE-6CC0-45E4-E1E9E62E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69F6DD-2A05-904B-2E0E-F9CF6B9E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760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0FED009-1288-809A-01DE-F0694571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5C4B16-24EE-08A1-0F06-8E2F36AE9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3F3646-B349-6A39-274F-E233607EA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0745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E63C0-89AB-9CEE-245F-C37937B6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B1F3C1-2A24-64AB-D175-4F9CDF087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4B5053-F458-2F39-F966-DC9BF10A1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E41739-A404-A318-6737-75932BB6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F22391-5324-7A73-9FF0-DBA6856B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B8E910-7AB5-4ED5-3793-0441952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555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A186D-DA1B-D160-A9FD-10A31B09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0925FF-62D3-E7DC-D139-B5810E1CB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2434DC-9A6A-7D93-3879-0BC5D3EB8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E241A6-424D-B764-9BF6-00B6E6B4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BD5EED-507D-2442-A7F0-310FB854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8D95FF-C194-283D-D28E-18CDDB70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0198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179C5F-57B0-8BFB-E36D-B2CC2A0F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53A9B9-8A13-BCAB-5303-1C8C4D448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6FABBC-114E-711B-7330-65880C063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49C1A-1808-CC47-BFA3-C47083F315A1}" type="datetimeFigureOut">
              <a:rPr lang="es-US" smtClean="0"/>
              <a:t>4/16/2024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941920-9FF0-82A5-3FBE-15A4DC1F6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EEB2DC-F3FC-DFEF-2717-C9A938886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39794-6738-DE48-99CE-3BEABF35FF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709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jpe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5A76397-962E-9F32-B396-F885B55374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9788E0B-53F4-4C9F-6589-E408FFC77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879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C8E541A-ED1D-D0DB-940F-ADE34D472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/>
          <a:lstStyle/>
          <a:p>
            <a:r>
              <a:rPr lang="es-US" dirty="0">
                <a:solidFill>
                  <a:srgbClr val="FFFF00"/>
                </a:solidFill>
                <a:latin typeface="Alasassy Caps" pitchFamily="2" charset="0"/>
              </a:rPr>
              <a:t>Hora de aventura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21D7AE4-9AAB-A21F-788E-920FF29A955B}"/>
              </a:ext>
            </a:extLst>
          </p:cNvPr>
          <p:cNvSpPr txBox="1"/>
          <p:nvPr/>
        </p:nvSpPr>
        <p:spPr>
          <a:xfrm>
            <a:off x="0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Dijeron q se podía poner lo q quisiéramos :v</a:t>
            </a:r>
          </a:p>
        </p:txBody>
      </p:sp>
    </p:spTree>
    <p:extLst>
      <p:ext uri="{BB962C8B-B14F-4D97-AF65-F5344CB8AC3E}">
        <p14:creationId xmlns:p14="http://schemas.microsoft.com/office/powerpoint/2010/main" val="279194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5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7802E21-7F26-72DF-8609-1A661693C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998" y="55877"/>
            <a:ext cx="4521876" cy="59657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kern="1200" dirty="0">
                <a:solidFill>
                  <a:schemeClr val="bg1"/>
                </a:solidFill>
                <a:latin typeface="Alasassy Caps" pitchFamily="2" charset="0"/>
              </a:rPr>
              <a:t>Jake el perro :]</a:t>
            </a:r>
            <a:b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</a:br>
            <a:b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</a:br>
            <a:r>
              <a:rPr lang="es-US" sz="5600" kern="1200" dirty="0" err="1">
                <a:solidFill>
                  <a:schemeClr val="bg1"/>
                </a:solidFill>
                <a:latin typeface="Alasassy Caps" pitchFamily="2" charset="0"/>
              </a:rPr>
              <a:t>Jake</a:t>
            </a:r>
            <a:r>
              <a:rPr lang="es-US" sz="5600" kern="1200" dirty="0">
                <a:solidFill>
                  <a:schemeClr val="bg1"/>
                </a:solidFill>
                <a:latin typeface="Alasassy Caps" pitchFamily="2" charset="0"/>
              </a:rPr>
              <a:t> es un personaje de hora de aventura el cual fue dotado como ``un perro mágico”</a:t>
            </a:r>
            <a:endParaRPr lang="en-US" sz="5600" kern="1200" dirty="0">
              <a:solidFill>
                <a:schemeClr val="bg1"/>
              </a:solidFill>
              <a:latin typeface="Alasassy Caps" pitchFamily="2" charset="0"/>
            </a:endParaRPr>
          </a:p>
        </p:txBody>
      </p:sp>
      <p:grpSp>
        <p:nvGrpSpPr>
          <p:cNvPr id="25" name="Group 17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94A91C40-81C2-260F-1A8A-9F335F5491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9" r="12983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93A541F-3C03-F4AC-7523-A13501EA7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1" r="2" b="2"/>
          <a:stretch/>
        </p:blipFill>
        <p:spPr>
          <a:xfrm>
            <a:off x="8281916" y="1"/>
            <a:ext cx="3910084" cy="685800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C94EB473-062D-289A-0D48-0F82858C1750}"/>
              </a:ext>
            </a:extLst>
          </p:cNvPr>
          <p:cNvSpPr txBox="1"/>
          <p:nvPr/>
        </p:nvSpPr>
        <p:spPr>
          <a:xfrm>
            <a:off x="2337472" y="6211669"/>
            <a:ext cx="1339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>
                <a:latin typeface="+mj-lt"/>
              </a:rPr>
              <a:t>No me </a:t>
            </a:r>
            <a:r>
              <a:rPr lang="es-US" dirty="0" err="1">
                <a:latin typeface="+mj-lt"/>
              </a:rPr>
              <a:t>juzgen</a:t>
            </a:r>
            <a:r>
              <a:rPr lang="es-US" dirty="0">
                <a:latin typeface="+mj-lt"/>
              </a:rPr>
              <a:t>&gt;:v</a:t>
            </a:r>
          </a:p>
        </p:txBody>
      </p:sp>
    </p:spTree>
    <p:extLst>
      <p:ext uri="{BB962C8B-B14F-4D97-AF65-F5344CB8AC3E}">
        <p14:creationId xmlns:p14="http://schemas.microsoft.com/office/powerpoint/2010/main" val="207573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B6D552B-5D91-1DEF-5155-54951FA40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073"/>
            <a:ext cx="12191999" cy="793172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A81844-B86A-A1B8-6196-1DA8F7C88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>
                <a:solidFill>
                  <a:schemeClr val="bg1"/>
                </a:solidFill>
                <a:latin typeface="Alasassy Caps" pitchFamily="2" charset="0"/>
              </a:rPr>
              <a:t>Así q se me dejan de hablar (por no decir call3nse) y me dejan presentar </a:t>
            </a:r>
            <a:endParaRPr lang="es-US" dirty="0">
              <a:solidFill>
                <a:schemeClr val="bg1"/>
              </a:solidFill>
              <a:latin typeface="Alasassy Caps" pitchFamily="2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40F25C-3386-C641-CAE8-AF5AC5306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>
                <a:solidFill>
                  <a:schemeClr val="bg1"/>
                </a:solidFill>
                <a:latin typeface="Alasassy Caps" pitchFamily="2" charset="0"/>
              </a:rPr>
              <a:t>Dijeron q era un tema a elegir!!</a:t>
            </a:r>
            <a:endParaRPr lang="es-US" dirty="0">
              <a:solidFill>
                <a:schemeClr val="bg1"/>
              </a:solidFill>
              <a:latin typeface="Alasassy Cap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13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CFFA1CC-2841-FD18-575D-4BBF6747CE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C23C225-1132-4C40-2118-1579A714C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279" y="2135062"/>
            <a:ext cx="6487215" cy="4421051"/>
          </a:xfrm>
        </p:spPr>
        <p:txBody>
          <a:bodyPr anchor="b">
            <a:normAutofit fontScale="90000"/>
          </a:bodyPr>
          <a:lstStyle/>
          <a:p>
            <a:r>
              <a:rPr lang="es-US" sz="5400" dirty="0" err="1">
                <a:latin typeface="Alasassy Caps" pitchFamily="2" charset="0"/>
              </a:rPr>
              <a:t>Finn</a:t>
            </a:r>
            <a:r>
              <a:rPr lang="es-US" sz="5400" dirty="0">
                <a:latin typeface="Alasassy Caps" pitchFamily="2" charset="0"/>
              </a:rPr>
              <a:t> el humano :]</a:t>
            </a:r>
            <a:br>
              <a:rPr lang="es-US" sz="5400" dirty="0">
                <a:latin typeface="Alasassy Caps" pitchFamily="2" charset="0"/>
              </a:rPr>
            </a:br>
            <a:br>
              <a:rPr lang="es-US" sz="5400" dirty="0">
                <a:latin typeface="Alasassy Caps" pitchFamily="2" charset="0"/>
              </a:rPr>
            </a:br>
            <a:r>
              <a:rPr lang="es-US" sz="5400" dirty="0" err="1">
                <a:latin typeface="Alasassy Caps" pitchFamily="2" charset="0"/>
              </a:rPr>
              <a:t>Finn</a:t>
            </a:r>
            <a:r>
              <a:rPr lang="es-US" sz="5400" dirty="0">
                <a:latin typeface="Alasassy Caps" pitchFamily="2" charset="0"/>
              </a:rPr>
              <a:t> es un personaje de hora de aventura q vendría siendo un protagonista es hermano de </a:t>
            </a:r>
            <a:r>
              <a:rPr lang="es-US" sz="5400" dirty="0" err="1">
                <a:latin typeface="Alasassy Caps" pitchFamily="2" charset="0"/>
              </a:rPr>
              <a:t>jake</a:t>
            </a:r>
            <a:r>
              <a:rPr lang="es-US" sz="5400" dirty="0">
                <a:latin typeface="Alasassy Caps" pitchFamily="2" charset="0"/>
              </a:rPr>
              <a:t> *no pregunten como eso es posible </a:t>
            </a:r>
          </a:p>
        </p:txBody>
      </p:sp>
    </p:spTree>
    <p:extLst>
      <p:ext uri="{BB962C8B-B14F-4D97-AF65-F5344CB8AC3E}">
        <p14:creationId xmlns:p14="http://schemas.microsoft.com/office/powerpoint/2010/main" val="167421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468EDC-896C-276A-213E-2DE98A3B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4819"/>
            <a:ext cx="4375151" cy="28583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>
                <a:solidFill>
                  <a:schemeClr val="bg1"/>
                </a:solidFill>
                <a:latin typeface="Alasassy Caps" pitchFamily="2" charset="0"/>
              </a:rPr>
              <a:t>No en serio callense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E6A2990-F050-AB44-5219-A70C4B76C7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2" r="17548" b="2"/>
          <a:stretch/>
        </p:blipFill>
        <p:spPr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765F36-5F9D-467B-442A-E5285F9D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Eso fue todo </a:t>
            </a:r>
            <a:r>
              <a:rPr lang="es-US" dirty="0" err="1"/>
              <a:t>UwU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305878-DA39-04DC-43FD-58F7DEF85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No mencionaré más por q la serie tiene más de 500 capítulos hasta q </a:t>
            </a:r>
            <a:r>
              <a:rPr lang="es-US" dirty="0" err="1"/>
              <a:t>bye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9837CD-E153-40AC-95DF-8D459E32B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24673"/>
            <a:ext cx="2612357" cy="326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36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Hora de aventura</vt:lpstr>
      <vt:lpstr>Jake el perro :]  Jake es un personaje de hora de aventura el cual fue dotado como ``un perro mágico”</vt:lpstr>
      <vt:lpstr>Dijeron q era un tema a elegir!!</vt:lpstr>
      <vt:lpstr>Finn el humano :]  Finn es un personaje de hora de aventura q vendría siendo un protagonista es hermano de jake *no pregunten como eso es posible </vt:lpstr>
      <vt:lpstr>No en serio callense</vt:lpstr>
      <vt:lpstr>Eso fue todo UwU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Hora de aventura</dc:title>
  <dc:creator>Kid2 Inei</dc:creator>
  <cp:lastModifiedBy>Kid2 Inei</cp:lastModifiedBy>
  <cp:revision>6</cp:revision>
  <dcterms:created xsi:type="dcterms:W3CDTF">2024-04-09T20:54:04Z</dcterms:created>
  <dcterms:modified xsi:type="dcterms:W3CDTF">2024-04-16T20:13:50Z</dcterms:modified>
</cp:coreProperties>
</file>