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E770B-2A4F-4020-47E7-BCBD5BEE7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38BF6B-7C17-1ED3-448E-FF000120B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8E8663-D1D9-9F15-89D5-47B6CC72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1D92-F82E-604C-BD88-628DA7EE9BE4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9D71CC-E406-0D11-31D9-7CA6B6F3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1AB717-9A65-9DFE-4F4B-476F44D4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D790-0D6E-6F4A-AE4F-46AEDE3926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92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424A6-607B-4DF2-1BA2-5522DD90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1D9CEB-7F81-48FC-6A24-00DEF6D16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024211-6EB4-A246-3458-825D4684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1D92-F82E-604C-BD88-628DA7EE9BE4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50C974-B286-5CD1-50D0-FD1BC2FD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A8A6DC-9D82-E23C-BCA3-21AF76F1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D790-0D6E-6F4A-AE4F-46AEDE3926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057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8A6286-5B0A-9FCB-718E-A496ED623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7062C0-CAAE-9736-B8D3-9A9B1036D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8C5B04-1B80-4474-5844-8C4BC3D2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1D92-F82E-604C-BD88-628DA7EE9BE4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6FD6FB-8DB4-521A-4AA9-557B5EA2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3F8E8C-8D9B-7F38-F67A-8D898D43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D790-0D6E-6F4A-AE4F-46AEDE3926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675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D2B35-F3A5-7D50-8231-26AC69F0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9B0E99-3634-9480-0310-AFDC0B8E1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052B4-482B-2B13-6352-F0822A86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1D92-F82E-604C-BD88-628DA7EE9BE4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9B97DB-5D16-FD02-C236-BAC8098C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68A548-E7E9-267C-E5E0-188F18F8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D790-0D6E-6F4A-AE4F-46AEDE3926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07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B827E-0D00-FC09-FE37-4861B234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0FBB55-B305-27CE-032E-7F71CFDE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ED8BB9-A083-194B-0E39-2575C081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1D92-F82E-604C-BD88-628DA7EE9BE4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0332E2-4B0C-8A2B-4E3C-DC353752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1AAE9B-B59F-6BBE-3D7F-820367F9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D790-0D6E-6F4A-AE4F-46AEDE3926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16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2BAE5-72CE-37C4-FC0B-900A60F1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640C94-A6DB-DB0F-383B-F2F9C9898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0CE12E-6062-B2A0-6163-1DD1DE8C4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8F7EE9-4E59-0E35-54D9-7B79CAA0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1D92-F82E-604C-BD88-628DA7EE9BE4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6CA4E8-FB31-09E3-55D7-0F3F8855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97FF63-C0F7-ADF1-62C4-818E6844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D790-0D6E-6F4A-AE4F-46AEDE3926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63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D1560-35B8-1F74-0DED-71193C2F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77FA3F-2A06-0AEC-EFA0-4B5F2B290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CCE7A8-4F68-A3DA-7772-DC2978555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3DE1DA-946A-3835-EC4D-8270F7EBB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38C0B6-889F-88C0-6805-B1A5D35B0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52E36F-1B87-18AF-53DA-35E2A261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1D92-F82E-604C-BD88-628DA7EE9BE4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B9D27C-0541-18E1-2AF8-8FF429D5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693D5B5-37F7-EA8F-C06F-06C0F92A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D790-0D6E-6F4A-AE4F-46AEDE3926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55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F3A5C-6D3B-C87C-F67D-932CBC24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C13669-B1AF-AF94-2CD0-C2E58BAF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1D92-F82E-604C-BD88-628DA7EE9BE4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8296EF-9033-063A-6C6C-6D6653CD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C5BB8D-1BE5-0DAF-2F90-29284D6A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D790-0D6E-6F4A-AE4F-46AEDE3926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418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93E1AD-8004-61B5-DD35-EAF0529F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1D92-F82E-604C-BD88-628DA7EE9BE4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992378-C2F6-3A4D-BA7F-B43213C5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01A7E8-18A3-0B9B-82C2-C5A070FE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D790-0D6E-6F4A-AE4F-46AEDE3926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933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4F05F-BCDF-B124-A6F6-7D6B8CF3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1544BA-E629-7E4C-A12A-0B534B9F6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63EF48-23B2-89A6-64E8-8640D53A5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C1B5C9-E78D-83CA-EA67-6CCBD9B0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1D92-F82E-604C-BD88-628DA7EE9BE4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4D3AA6-DB19-2DC4-8D94-A0587E3D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A0DAD1-4223-F84E-49A1-4783B51D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D790-0D6E-6F4A-AE4F-46AEDE3926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900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20335-E4EF-A946-8287-33411699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520A8D-01EF-17B2-8233-C80CF379B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76875A-4CCB-3934-008D-AEEFEED41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87F7E5-6F59-AE4E-A40F-3127775E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1D92-F82E-604C-BD88-628DA7EE9BE4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054716-2094-2750-A569-F6161ED8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8AC425-45E5-FB45-162A-47613B09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D790-0D6E-6F4A-AE4F-46AEDE3926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906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5D4D2C-6FF3-60CE-298A-B54605A2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36A735-EF70-C231-6401-C2BBF1135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CC6932-D320-D852-419A-C754D8379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281D92-F82E-604C-BD88-628DA7EE9BE4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D4239-3BAE-EBFD-4B37-164B8B0BA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B25059-F593-92B3-73BE-589882FD9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5FD790-0D6E-6F4A-AE4F-46AEDE3926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33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2D8858C-8F4F-B27E-C0EC-1CE904C75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77" y="0"/>
            <a:ext cx="12290777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32AFD2B-6970-0774-1C6A-A44901CEBE3D}"/>
              </a:ext>
            </a:extLst>
          </p:cNvPr>
          <p:cNvSpPr txBox="1"/>
          <p:nvPr/>
        </p:nvSpPr>
        <p:spPr>
          <a:xfrm>
            <a:off x="6942666" y="412044"/>
            <a:ext cx="351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dirty="0">
                <a:latin typeface="Aptos Mono" panose="020B0009020202020204" pitchFamily="49" charset="0"/>
              </a:rPr>
              <a:t>Buenos días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66D12-2A15-74D5-ADE1-269B9F35E6E7}"/>
              </a:ext>
            </a:extLst>
          </p:cNvPr>
          <p:cNvSpPr txBox="1"/>
          <p:nvPr/>
        </p:nvSpPr>
        <p:spPr>
          <a:xfrm>
            <a:off x="5233104" y="3891411"/>
            <a:ext cx="5223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dirty="0">
                <a:latin typeface="Copperplate Gothic Light" panose="020E0507020206020404" pitchFamily="34" charset="77"/>
              </a:rPr>
              <a:t>Hoy les venimos a presentar lo que representa la vestimenta de las lenguas indígenas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4C4A3F-E226-8105-95C9-EAF626F17D5E}"/>
              </a:ext>
            </a:extLst>
          </p:cNvPr>
          <p:cNvSpPr txBox="1"/>
          <p:nvPr/>
        </p:nvSpPr>
        <p:spPr>
          <a:xfrm>
            <a:off x="0" y="592822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dirty="0">
                <a:latin typeface="Brush Script MT" panose="020F0502020204030204" pitchFamily="34" charset="0"/>
              </a:rPr>
              <a:t>Anthony</a:t>
            </a:r>
          </a:p>
          <a:p>
            <a:pPr algn="l"/>
            <a:r>
              <a:rPr lang="es-MX" sz="2400" dirty="0">
                <a:latin typeface="Brush Script MT" panose="020F0502020204030204" pitchFamily="34" charset="0"/>
              </a:rPr>
              <a:t>Emmanuel </a:t>
            </a:r>
          </a:p>
        </p:txBody>
      </p:sp>
    </p:spTree>
    <p:extLst>
      <p:ext uri="{BB962C8B-B14F-4D97-AF65-F5344CB8AC3E}">
        <p14:creationId xmlns:p14="http://schemas.microsoft.com/office/powerpoint/2010/main" val="72227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05CFB4-14B8-3036-31DE-827F6703E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4"/>
          <a:stretch/>
        </p:blipFill>
        <p:spPr>
          <a:xfrm>
            <a:off x="-15175" y="-40180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86F13D2-533F-4C74-FB3A-25C5E4F115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52" t="102198" r="99656" b="-7568"/>
          <a:stretch/>
        </p:blipFill>
        <p:spPr>
          <a:xfrm>
            <a:off x="20" y="6858000"/>
            <a:ext cx="1199424" cy="310444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96D9EDF-3F92-24A6-893D-D9D0F42AD12E}"/>
              </a:ext>
            </a:extLst>
          </p:cNvPr>
          <p:cNvSpPr txBox="1"/>
          <p:nvPr/>
        </p:nvSpPr>
        <p:spPr>
          <a:xfrm>
            <a:off x="5166415" y="284728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C1085B-CE5A-0C7C-57AC-E3484C992B4C}"/>
              </a:ext>
            </a:extLst>
          </p:cNvPr>
          <p:cNvSpPr txBox="1"/>
          <p:nvPr/>
        </p:nvSpPr>
        <p:spPr>
          <a:xfrm>
            <a:off x="493092" y="2690562"/>
            <a:ext cx="44435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0" dirty="0">
                <a:effectLst/>
                <a:latin typeface="Consolas" panose="020B0609020204030204" pitchFamily="49" charset="0"/>
              </a:rPr>
              <a:t>Identifica la pertenencia territorial, sino que primordialmente se ha utilizado para esta- </a:t>
            </a:r>
            <a:r>
              <a:rPr lang="es-MX" sz="2400" b="1" i="0" dirty="0" err="1">
                <a:effectLst/>
                <a:latin typeface="Consolas" panose="020B0609020204030204" pitchFamily="49" charset="0"/>
              </a:rPr>
              <a:t>blecer</a:t>
            </a:r>
            <a:r>
              <a:rPr lang="es-MX" sz="2400" b="1" i="0" dirty="0">
                <a:effectLst/>
                <a:latin typeface="Consolas" panose="020B0609020204030204" pitchFamily="49" charset="0"/>
              </a:rPr>
              <a:t> la división categórica entre los dos grupos mayoritarios que viven en la región: indígenas y ladinos</a:t>
            </a:r>
            <a:endParaRPr lang="es-MX" sz="2400" b="1" dirty="0">
              <a:effectLst/>
              <a:latin typeface="Consolas" panose="020B0609020204030204" pitchFamily="49" charset="0"/>
            </a:endParaRPr>
          </a:p>
          <a:p>
            <a:pPr algn="l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0C0772-1955-7436-0F17-7657BB19D75E}"/>
              </a:ext>
            </a:extLst>
          </p:cNvPr>
          <p:cNvSpPr txBox="1"/>
          <p:nvPr/>
        </p:nvSpPr>
        <p:spPr>
          <a:xfrm>
            <a:off x="3874205" y="228393"/>
            <a:ext cx="3722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dirty="0">
                <a:latin typeface="Dreaming Outloud Script Pro" panose="03050502040304050704" pitchFamily="66" charset="77"/>
                <a:cs typeface="Dreaming Outloud Script Pro" panose="03050502040304050704" pitchFamily="66" charset="77"/>
              </a:rPr>
              <a:t>Lo que representa la vestimenta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472627-25DB-D8E6-AF45-647ED04E4C24}"/>
              </a:ext>
            </a:extLst>
          </p:cNvPr>
          <p:cNvSpPr txBox="1"/>
          <p:nvPr/>
        </p:nvSpPr>
        <p:spPr>
          <a:xfrm>
            <a:off x="5166415" y="257119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47958EE-6B18-B581-A0E3-E91066290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248" y="3118879"/>
            <a:ext cx="1656072" cy="45715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C3B2DA6-AD38-87F1-D8A3-1CB018A09918}"/>
              </a:ext>
            </a:extLst>
          </p:cNvPr>
          <p:cNvSpPr txBox="1"/>
          <p:nvPr/>
        </p:nvSpPr>
        <p:spPr>
          <a:xfrm>
            <a:off x="5166415" y="284728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18516C5-531B-B1EB-26DD-1C4020FA5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301" y="3621941"/>
            <a:ext cx="2019418" cy="333898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79F13D8-6088-4048-F1B8-E0C58F0FC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1" y="61460"/>
            <a:ext cx="2430326" cy="219644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70E243A-A78A-B3E3-A84F-25859B16FD12}"/>
              </a:ext>
            </a:extLst>
          </p:cNvPr>
          <p:cNvSpPr txBox="1"/>
          <p:nvPr/>
        </p:nvSpPr>
        <p:spPr>
          <a:xfrm>
            <a:off x="6427284" y="715105"/>
            <a:ext cx="503016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Las lenguas indígenas que están en peligro de extinción </a:t>
            </a:r>
            <a:r>
              <a:rPr lang="es-MX" sz="2000" b="1" dirty="0" err="1"/>
              <a:t>son:</a:t>
            </a:r>
            <a:r>
              <a:rPr lang="es-MX" sz="2000" b="1" i="0" dirty="0" err="1">
                <a:effectLst/>
                <a:latin typeface="Helvetica" pitchFamily="2" charset="0"/>
              </a:rPr>
              <a:t>ku'ahl</a:t>
            </a:r>
            <a:r>
              <a:rPr lang="es-MX" sz="2000" b="1" i="0" dirty="0">
                <a:effectLst/>
                <a:latin typeface="Helvetica" pitchFamily="2" charset="0"/>
              </a:rPr>
              <a:t> y kiliwa de Baja California, </a:t>
            </a:r>
            <a:r>
              <a:rPr lang="es-MX" sz="2000" b="1" i="0" dirty="0" err="1">
                <a:effectLst/>
                <a:latin typeface="Helvetica" pitchFamily="2" charset="0"/>
              </a:rPr>
              <a:t>awakateko</a:t>
            </a:r>
            <a:r>
              <a:rPr lang="es-MX" sz="2000" b="1" i="0" dirty="0">
                <a:effectLst/>
                <a:latin typeface="Helvetica" pitchFamily="2" charset="0"/>
              </a:rPr>
              <a:t> de Campeche, mocho de Chiapas, </a:t>
            </a:r>
            <a:r>
              <a:rPr lang="es-MX" sz="2000" b="1" i="0" dirty="0" err="1">
                <a:effectLst/>
                <a:latin typeface="Helvetica" pitchFamily="2" charset="0"/>
              </a:rPr>
              <a:t>ayapaneco</a:t>
            </a:r>
            <a:r>
              <a:rPr lang="es-MX" sz="2000" b="1" i="0" dirty="0">
                <a:effectLst/>
                <a:latin typeface="Helvetica" pitchFamily="2" charset="0"/>
              </a:rPr>
              <a:t> de Tabasco, ixil </a:t>
            </a:r>
            <a:r>
              <a:rPr lang="es-MX" sz="2000" b="1" i="0" dirty="0" err="1">
                <a:effectLst/>
                <a:latin typeface="Helvetica" pitchFamily="2" charset="0"/>
              </a:rPr>
              <a:t>nebajeño</a:t>
            </a:r>
            <a:r>
              <a:rPr lang="es-MX" sz="2000" b="1" i="0" dirty="0">
                <a:effectLst/>
                <a:latin typeface="Helvetica" pitchFamily="2" charset="0"/>
              </a:rPr>
              <a:t> y </a:t>
            </a:r>
            <a:r>
              <a:rPr lang="es-MX" sz="2000" b="1" i="0" dirty="0" err="1">
                <a:effectLst/>
                <a:latin typeface="Helvetica" pitchFamily="2" charset="0"/>
              </a:rPr>
              <a:t>kaqchikel</a:t>
            </a:r>
            <a:r>
              <a:rPr lang="es-MX" sz="2000" b="1" i="0" dirty="0">
                <a:effectLst/>
                <a:latin typeface="Helvetica" pitchFamily="2" charset="0"/>
              </a:rPr>
              <a:t> de Quintana Roo, zapoteco de </a:t>
            </a:r>
            <a:r>
              <a:rPr lang="es-MX" sz="2000" b="1" i="0" dirty="0" err="1">
                <a:effectLst/>
                <a:latin typeface="Helvetica" pitchFamily="2" charset="0"/>
              </a:rPr>
              <a:t>Mixtepec</a:t>
            </a:r>
            <a:r>
              <a:rPr lang="es-MX" sz="2000" b="1" i="0" dirty="0">
                <a:effectLst/>
                <a:latin typeface="Helvetica" pitchFamily="2" charset="0"/>
              </a:rPr>
              <a:t>, e ixcateco y zapoteco de San Felipe </a:t>
            </a:r>
            <a:r>
              <a:rPr lang="es-MX" sz="2000" b="1" i="0" dirty="0" err="1">
                <a:effectLst/>
                <a:latin typeface="Helvetica" pitchFamily="2" charset="0"/>
              </a:rPr>
              <a:t>Tejalápam</a:t>
            </a:r>
            <a:endParaRPr lang="es-MX" sz="2000" b="1" dirty="0">
              <a:effectLst/>
              <a:latin typeface="Helvetica" pitchFamily="2" charset="0"/>
            </a:endParaRPr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84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7268BE-9124-0D20-D851-C0C71F974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 b="9643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583BCC3-7455-B380-61D6-509038CEB31E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AFDE4-C5A3-1E4A-7699-430C655309E9}"/>
              </a:ext>
            </a:extLst>
          </p:cNvPr>
          <p:cNvSpPr txBox="1"/>
          <p:nvPr/>
        </p:nvSpPr>
        <p:spPr>
          <a:xfrm>
            <a:off x="1771603" y="1135424"/>
            <a:ext cx="58060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Las lenguas  de México son los idiomas (y sus variedades lingüísticas) hablados de manera estable por quienes habitan el territorio mexicano.</a:t>
            </a:r>
            <a:endParaRPr lang="es-MX" sz="2400" b="1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9B0748-10CC-CDEF-F24B-CA443B399ABB}"/>
              </a:ext>
            </a:extLst>
          </p:cNvPr>
          <p:cNvSpPr txBox="1"/>
          <p:nvPr/>
        </p:nvSpPr>
        <p:spPr>
          <a:xfrm>
            <a:off x="4069645" y="0"/>
            <a:ext cx="4326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dirty="0"/>
              <a:t>Que son las lenguas indígenas?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729CC1D-A2B6-6535-E749-EA3F586D2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" y="4315017"/>
            <a:ext cx="2379870" cy="25417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E4BFB7-23BF-49AB-41A8-2763B6807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13" y="3757918"/>
            <a:ext cx="3769615" cy="30988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065DC43-C191-FF53-66BF-68DECC5D1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63" y="1072218"/>
            <a:ext cx="2481645" cy="19098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43F8DF0-1753-36F7-2487-FA22500C9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57" y="2844929"/>
            <a:ext cx="3048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2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7F13CE-40BE-DBBA-B998-64B8E6B7C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" b="152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C3A2662-9EE7-4072-8217-E616DAE6C8D6}"/>
              </a:ext>
            </a:extLst>
          </p:cNvPr>
          <p:cNvSpPr txBox="1"/>
          <p:nvPr/>
        </p:nvSpPr>
        <p:spPr>
          <a:xfrm>
            <a:off x="4730043" y="0"/>
            <a:ext cx="3016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Gracias por su atención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140945-1F63-EF34-9569-79CF6987009C}"/>
              </a:ext>
            </a:extLst>
          </p:cNvPr>
          <p:cNvSpPr txBox="1"/>
          <p:nvPr/>
        </p:nvSpPr>
        <p:spPr>
          <a:xfrm>
            <a:off x="5180219" y="247456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9A5DCC2-748C-D262-9BEF-B82B2A7FC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30" y="3376652"/>
            <a:ext cx="5353947" cy="348006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0A0AB43-ECE9-3AF9-FB01-02178F430129}"/>
              </a:ext>
            </a:extLst>
          </p:cNvPr>
          <p:cNvSpPr txBox="1"/>
          <p:nvPr/>
        </p:nvSpPr>
        <p:spPr>
          <a:xfrm>
            <a:off x="9155936" y="4532488"/>
            <a:ext cx="28102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Dato curioso:</a:t>
            </a:r>
            <a:r>
              <a:rPr lang="es-MX" sz="2000" b="0" i="0" dirty="0">
                <a:effectLst/>
                <a:latin typeface="Helvetica" pitchFamily="2" charset="0"/>
              </a:rPr>
              <a:t>náhuatl, el chol, el totonaca, el mazateco, el mixteco, el zapoteco, el otomí, el tzotzil, el</a:t>
            </a:r>
            <a:endParaRPr lang="es-MX" sz="2000" dirty="0">
              <a:effectLst/>
              <a:latin typeface="Helvetica" pitchFamily="2" charset="0"/>
            </a:endParaRPr>
          </a:p>
          <a:p>
            <a:r>
              <a:rPr lang="es-MX" sz="2000" b="0" i="0" dirty="0">
                <a:effectLst/>
                <a:latin typeface="Helvetica" pitchFamily="2" charset="0"/>
              </a:rPr>
              <a:t>tzeltal y el maya.</a:t>
            </a:r>
            <a:endParaRPr lang="es-MX" sz="2000" dirty="0">
              <a:effectLst/>
              <a:latin typeface="Helvetica" pitchFamily="2" charset="0"/>
            </a:endParaRPr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6922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2</cp:revision>
  <dcterms:created xsi:type="dcterms:W3CDTF">2024-04-16T17:17:46Z</dcterms:created>
  <dcterms:modified xsi:type="dcterms:W3CDTF">2024-04-16T17:50:15Z</dcterms:modified>
</cp:coreProperties>
</file>