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0" r:id="rId1"/>
  </p:sld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4/16/24</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‹Nº›</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9369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99268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73621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41415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4/16/24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90524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4/16/24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99552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447191" y="2824269"/>
            <a:ext cx="4645152" cy="264445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412362" y="2821491"/>
            <a:ext cx="4645152" cy="263737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4/16/24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12796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4/16/24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05045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4/16/24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4248455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4/16/24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78439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4/16/24</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61618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4/16/24</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‹Nº›</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2894662"/>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502DF9-711C-45E4-B2D2-A8A2B33286F5}"/>
              </a:ext>
            </a:extLst>
          </p:cNvPr>
          <p:cNvSpPr>
            <a:spLocks noGrp="1"/>
          </p:cNvSpPr>
          <p:nvPr>
            <p:ph type="ctrTitle"/>
          </p:nvPr>
        </p:nvSpPr>
        <p:spPr/>
        <p:txBody>
          <a:bodyPr>
            <a:normAutofit fontScale="90000"/>
          </a:bodyPr>
          <a:lstStyle/>
          <a:p>
            <a:r>
              <a:rPr lang="es-419" dirty="0"/>
              <a:t>Los sentimientos y emociones de Pedro </a:t>
            </a:r>
            <a:endParaRPr lang="es-US" dirty="0"/>
          </a:p>
        </p:txBody>
      </p:sp>
      <p:sp>
        <p:nvSpPr>
          <p:cNvPr id="3" name="Subtítulo 2">
            <a:extLst>
              <a:ext uri="{FF2B5EF4-FFF2-40B4-BE49-F238E27FC236}">
                <a16:creationId xmlns:a16="http://schemas.microsoft.com/office/drawing/2014/main" id="{8BF3C5C6-32D1-F449-A1BF-B0E2892C9353}"/>
              </a:ext>
            </a:extLst>
          </p:cNvPr>
          <p:cNvSpPr>
            <a:spLocks noGrp="1"/>
          </p:cNvSpPr>
          <p:nvPr>
            <p:ph type="subTitle" idx="1"/>
          </p:nvPr>
        </p:nvSpPr>
        <p:spPr/>
        <p:txBody>
          <a:bodyPr/>
          <a:lstStyle/>
          <a:p>
            <a:r>
              <a:rPr lang="es-419" dirty="0"/>
              <a:t>Emiliano Valdez Cerecer </a:t>
            </a:r>
            <a:endParaRPr lang="es-US" dirty="0"/>
          </a:p>
        </p:txBody>
      </p:sp>
    </p:spTree>
    <p:extLst>
      <p:ext uri="{BB962C8B-B14F-4D97-AF65-F5344CB8AC3E}">
        <p14:creationId xmlns:p14="http://schemas.microsoft.com/office/powerpoint/2010/main" val="21386839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
                                        <p:tgtEl>
                                          <p:spTgt spid="3">
                                            <p:txEl>
                                              <p:pRg st="0" end="0"/>
                                            </p:txEl>
                                          </p:spTgt>
                                        </p:tgtEl>
                                      </p:cBhvr>
                                    </p:animEffect>
                                    <p:anim calcmode="lin" valueType="num">
                                      <p:cBhvr>
                                        <p:cTn id="8"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43" presetClass="entr" presetSubtype="0" fill="hold" grpId="0"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fade">
                                      <p:cBhvr>
                                        <p:cTn id="16" dur="100"/>
                                        <p:tgtEl>
                                          <p:spTgt spid="2"/>
                                        </p:tgtEl>
                                      </p:cBhvr>
                                    </p:animEffect>
                                    <p:anim calcmode="lin" valueType="num">
                                      <p:cBhvr>
                                        <p:cTn id="17" dur="400" fill="hold"/>
                                        <p:tgtEl>
                                          <p:spTgt spid="2"/>
                                        </p:tgtEl>
                                        <p:attrNameLst>
                                          <p:attrName>ppt_x</p:attrName>
                                        </p:attrNameLst>
                                      </p:cBhvr>
                                      <p:tavLst>
                                        <p:tav tm="0">
                                          <p:val>
                                            <p:strVal val="#ppt_x"/>
                                          </p:val>
                                        </p:tav>
                                        <p:tav tm="100000">
                                          <p:val>
                                            <p:strVal val="#ppt_x"/>
                                          </p:val>
                                        </p:tav>
                                      </p:tavLst>
                                    </p:anim>
                                    <p:anim calcmode="lin" valueType="num">
                                      <p:cBhvr>
                                        <p:cTn id="18" dur="400" fill="hold"/>
                                        <p:tgtEl>
                                          <p:spTgt spid="2"/>
                                        </p:tgtEl>
                                        <p:attrNameLst>
                                          <p:attrName>ppt_y</p:attrName>
                                        </p:attrNameLst>
                                      </p:cBhvr>
                                      <p:tavLst>
                                        <p:tav tm="0">
                                          <p:val>
                                            <p:strVal val="#ppt_y+0.31"/>
                                          </p:val>
                                        </p:tav>
                                        <p:tav tm="100000">
                                          <p:val>
                                            <p:strVal val="#ppt_y+0.31"/>
                                          </p:val>
                                        </p:tav>
                                      </p:tavLst>
                                    </p:anim>
                                    <p:anim calcmode="lin" valueType="num">
                                      <p:cBhvr>
                                        <p:cTn id="19" dur="600" decel="50000" fill="hold">
                                          <p:stCondLst>
                                            <p:cond delay="400"/>
                                          </p:stCondLst>
                                        </p:cTn>
                                        <p:tgtEl>
                                          <p:spTgt spid="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0" dur="600" decel="50000" fill="hold">
                                          <p:stCondLst>
                                            <p:cond delay="400"/>
                                          </p:stCondLst>
                                        </p:cTn>
                                        <p:tgtEl>
                                          <p:spTgt spid="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958447-3009-59C2-CBCF-0419DC96B6AB}"/>
              </a:ext>
            </a:extLst>
          </p:cNvPr>
          <p:cNvSpPr>
            <a:spLocks noGrp="1"/>
          </p:cNvSpPr>
          <p:nvPr>
            <p:ph type="title" idx="4294967295"/>
          </p:nvPr>
        </p:nvSpPr>
        <p:spPr>
          <a:xfrm>
            <a:off x="1416542" y="224990"/>
            <a:ext cx="8701234" cy="1181244"/>
          </a:xfrm>
        </p:spPr>
        <p:txBody>
          <a:bodyPr>
            <a:normAutofit fontScale="90000"/>
          </a:bodyPr>
          <a:lstStyle/>
          <a:p>
            <a:r>
              <a:rPr lang="es-419" dirty="0"/>
              <a:t>Había una vez un niño llamado Pedro de 12 años que cursaba primero de secundaria, a Pedro antes le hacían Bullying por ser bajito, Pedro debido al Bullying que le hacían sus compañeros el llegaba muy triste a su casa y se quedaba encerrado llorando en su cuarto, la familia de Pedro trató de solucionar el problema hablando con la directora sobre el tema sin embargo al final no se pudo hacer nada, después decidieron acudir a un Sicólogo para que Pedro le contara sus problemas, finalmente Pedro terminó las sesiones y les puedo contar todo lo que él sentía a su familia.</a:t>
            </a:r>
            <a:endParaRPr lang="es-US" dirty="0"/>
          </a:p>
        </p:txBody>
      </p:sp>
    </p:spTree>
    <p:extLst>
      <p:ext uri="{BB962C8B-B14F-4D97-AF65-F5344CB8AC3E}">
        <p14:creationId xmlns:p14="http://schemas.microsoft.com/office/powerpoint/2010/main" val="836512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7E90F9-C929-E68E-F478-CFA11DD96B89}"/>
              </a:ext>
            </a:extLst>
          </p:cNvPr>
          <p:cNvSpPr>
            <a:spLocks noGrp="1"/>
          </p:cNvSpPr>
          <p:nvPr>
            <p:ph type="title" idx="4294967295"/>
          </p:nvPr>
        </p:nvSpPr>
        <p:spPr>
          <a:xfrm>
            <a:off x="1293812" y="1288672"/>
            <a:ext cx="9604375" cy="1049337"/>
          </a:xfrm>
        </p:spPr>
        <p:txBody>
          <a:bodyPr/>
          <a:lstStyle/>
          <a:p>
            <a:r>
              <a:rPr lang="es-419" dirty="0"/>
              <a:t>Gracias por su atención, (grande Pedro)🫡</a:t>
            </a:r>
            <a:endParaRPr lang="es-US" dirty="0"/>
          </a:p>
        </p:txBody>
      </p:sp>
    </p:spTree>
    <p:extLst>
      <p:ext uri="{BB962C8B-B14F-4D97-AF65-F5344CB8AC3E}">
        <p14:creationId xmlns:p14="http://schemas.microsoft.com/office/powerpoint/2010/main" val="4251948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Galería">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3</Slides>
  <Notes>0</Notes>
  <HiddenSlides>0</HiddenSlides>
  <ScaleCrop>false</ScaleCrop>
  <HeadingPairs>
    <vt:vector size="4" baseType="variant">
      <vt:variant>
        <vt:lpstr>Tema</vt:lpstr>
      </vt:variant>
      <vt:variant>
        <vt:i4>1</vt:i4>
      </vt:variant>
      <vt:variant>
        <vt:lpstr>Títulos de diapositiva</vt:lpstr>
      </vt:variant>
      <vt:variant>
        <vt:i4>3</vt:i4>
      </vt:variant>
    </vt:vector>
  </HeadingPairs>
  <TitlesOfParts>
    <vt:vector size="4" baseType="lpstr">
      <vt:lpstr>Galería</vt:lpstr>
      <vt:lpstr>Los sentimientos y emociones de Pedro </vt:lpstr>
      <vt:lpstr>Había una vez un niño llamado Pedro de 12 años que cursaba primero de secundaria, a Pedro antes le hacían Bullying por ser bajito, Pedro debido al Bullying que le hacían sus compañeros el llegaba muy triste a su casa y se quedaba encerrado llorando en su cuarto, la familia de Pedro trató de solucionar el problema hablando con la directora sobre el tema sin embargo al final no se pudo hacer nada, después decidieron acudir a un Sicólogo para que Pedro le contara sus problemas, finalmente Pedro terminó las sesiones y les puedo contar todo lo que él sentía a su familia.</vt:lpstr>
      <vt:lpstr>Gracias por su atención, (grande Pedro)🫡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Los sentimientos y emociones de Pedro </dc:title>
  <dc:creator>Kid2 Inei</dc:creator>
  <cp:lastModifiedBy>Kid2 Inei</cp:lastModifiedBy>
  <cp:revision>2</cp:revision>
  <dcterms:created xsi:type="dcterms:W3CDTF">2024-04-11T00:50:20Z</dcterms:created>
  <dcterms:modified xsi:type="dcterms:W3CDTF">2024-04-16T14:13:22Z</dcterms:modified>
</cp:coreProperties>
</file>