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3B449-0B1A-CA62-2637-C68662B3A2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Art pixel</a:t>
            </a:r>
            <a:endParaRPr lang="es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B543C9-6EB8-70E4-E57D-B1D62C430F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Emiliano Valdez </a:t>
            </a:r>
            <a:r>
              <a:rPr lang="es-MX" dirty="0" err="1"/>
              <a:t>Cerecer</a:t>
            </a:r>
            <a:r>
              <a:rPr lang="es-MX" dirty="0"/>
              <a:t> 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50587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AF3B9-5CB9-EB53-352D-905A6B60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Qué es el art pixel? </a:t>
            </a:r>
            <a:endParaRPr lang="es-US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4BE9-C9FD-1652-D4DF-6ED024C9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b="0" i="0" u="none" strike="noStrike" dirty="0">
                <a:solidFill>
                  <a:schemeClr val="tx1"/>
                </a:solidFill>
                <a:effectLst/>
                <a:latin typeface="Google Sans"/>
              </a:rPr>
              <a:t>es una forma de arte digital que utiliza imágenes pequeñas y detalladas creadas con píxeles individuales</a:t>
            </a:r>
            <a:endParaRPr lang="es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02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Orgánico</vt:lpstr>
      <vt:lpstr>Art pixel</vt:lpstr>
      <vt:lpstr>Qué es el art pixel?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pixel</dc:title>
  <dc:creator>Kid2 Inei</dc:creator>
  <cp:lastModifiedBy>Kid2 Inei</cp:lastModifiedBy>
  <cp:revision>2</cp:revision>
  <dcterms:created xsi:type="dcterms:W3CDTF">2024-04-12T15:16:26Z</dcterms:created>
  <dcterms:modified xsi:type="dcterms:W3CDTF">2024-04-16T14:12:47Z</dcterms:modified>
</cp:coreProperties>
</file>